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comment1.xml" ContentType="application/vnd.openxmlformats-officedocument.presentationml.comment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2"/>
  </p:notesMasterIdLst>
  <p:handoutMasterIdLst>
    <p:handoutMasterId r:id="rId43"/>
  </p:handoutMasterIdLst>
  <p:sldIdLst>
    <p:sldId id="256" r:id="rId2"/>
    <p:sldId id="622" r:id="rId3"/>
    <p:sldId id="570" r:id="rId4"/>
    <p:sldId id="577" r:id="rId5"/>
    <p:sldId id="624" r:id="rId6"/>
    <p:sldId id="625" r:id="rId7"/>
    <p:sldId id="626" r:id="rId8"/>
    <p:sldId id="627" r:id="rId9"/>
    <p:sldId id="628" r:id="rId10"/>
    <p:sldId id="629" r:id="rId11"/>
    <p:sldId id="630" r:id="rId12"/>
    <p:sldId id="631" r:id="rId13"/>
    <p:sldId id="632" r:id="rId14"/>
    <p:sldId id="633" r:id="rId15"/>
    <p:sldId id="634" r:id="rId16"/>
    <p:sldId id="635" r:id="rId17"/>
    <p:sldId id="636" r:id="rId18"/>
    <p:sldId id="637" r:id="rId19"/>
    <p:sldId id="638" r:id="rId20"/>
    <p:sldId id="639" r:id="rId21"/>
    <p:sldId id="640" r:id="rId22"/>
    <p:sldId id="641" r:id="rId23"/>
    <p:sldId id="642" r:id="rId24"/>
    <p:sldId id="647" r:id="rId25"/>
    <p:sldId id="643" r:id="rId26"/>
    <p:sldId id="644" r:id="rId27"/>
    <p:sldId id="645" r:id="rId28"/>
    <p:sldId id="690" r:id="rId29"/>
    <p:sldId id="692" r:id="rId30"/>
    <p:sldId id="342" r:id="rId31"/>
    <p:sldId id="343" r:id="rId32"/>
    <p:sldId id="382" r:id="rId33"/>
    <p:sldId id="357" r:id="rId34"/>
    <p:sldId id="358" r:id="rId35"/>
    <p:sldId id="706" r:id="rId36"/>
    <p:sldId id="709" r:id="rId37"/>
    <p:sldId id="710" r:id="rId38"/>
    <p:sldId id="711" r:id="rId39"/>
    <p:sldId id="707" r:id="rId40"/>
    <p:sldId id="708" r:id="rId41"/>
  </p:sldIdLst>
  <p:sldSz cx="9144000" cy="6858000" type="screen4x3"/>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03" userDrawn="1">
          <p15:clr>
            <a:srgbClr val="A4A3A4"/>
          </p15:clr>
        </p15:guide>
        <p15:guide id="2" pos="4558" userDrawn="1">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6"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wen Noel Newton Fernando" initials="ONNF" lastIdx="2" clrIdx="0">
    <p:extLst>
      <p:ext uri="{19B8F6BF-5375-455C-9EA6-DF929625EA0E}">
        <p15:presenceInfo xmlns:p15="http://schemas.microsoft.com/office/powerpoint/2012/main" userId="S::OFernando@staff.main.ntu.edu.sg::f932e6a7-513b-4f8f-b71e-1f37278898b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9646"/>
    <a:srgbClr val="FF3300"/>
    <a:srgbClr val="357D91"/>
    <a:srgbClr val="4BACC6"/>
    <a:srgbClr val="71893E"/>
    <a:srgbClr val="9BBC59"/>
    <a:srgbClr val="385D8A"/>
    <a:srgbClr val="4F81BD"/>
    <a:srgbClr val="95B4D8"/>
    <a:srgbClr val="93C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3CEB72-2DD4-4B93-A663-76ED4DF642B1}" v="129" dt="2023-01-31T03:37:19.072"/>
  </p1510:revLst>
</p1510:revInfo>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57" autoAdjust="0"/>
    <p:restoredTop sz="93792" autoAdjust="0"/>
  </p:normalViewPr>
  <p:slideViewPr>
    <p:cSldViewPr snapToGrid="0">
      <p:cViewPr varScale="1">
        <p:scale>
          <a:sx n="112" d="100"/>
          <a:sy n="112" d="100"/>
        </p:scale>
        <p:origin x="1938" y="90"/>
      </p:cViewPr>
      <p:guideLst>
        <p:guide orient="horz" pos="3203"/>
        <p:guide pos="455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0" d="100"/>
          <a:sy n="50" d="100"/>
        </p:scale>
        <p:origin x="2708" y="48"/>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wen Noel Newton Fernando (Dr)" userId="f932e6a7-513b-4f8f-b71e-1f37278898b3" providerId="ADAL" clId="{2D3CEB72-2DD4-4B93-A663-76ED4DF642B1}"/>
    <pc:docChg chg="undo custSel addSld delSld modSld sldOrd">
      <pc:chgData name="Owen Noel Newton Fernando (Dr)" userId="f932e6a7-513b-4f8f-b71e-1f37278898b3" providerId="ADAL" clId="{2D3CEB72-2DD4-4B93-A663-76ED4DF642B1}" dt="2023-01-31T03:37:19.072" v="1263" actId="20577"/>
      <pc:docMkLst>
        <pc:docMk/>
      </pc:docMkLst>
      <pc:sldChg chg="modSp mod">
        <pc:chgData name="Owen Noel Newton Fernando (Dr)" userId="f932e6a7-513b-4f8f-b71e-1f37278898b3" providerId="ADAL" clId="{2D3CEB72-2DD4-4B93-A663-76ED4DF642B1}" dt="2023-01-25T05:04:05.337" v="0" actId="6549"/>
        <pc:sldMkLst>
          <pc:docMk/>
          <pc:sldMk cId="4076967408" sldId="256"/>
        </pc:sldMkLst>
        <pc:spChg chg="mod">
          <ac:chgData name="Owen Noel Newton Fernando (Dr)" userId="f932e6a7-513b-4f8f-b71e-1f37278898b3" providerId="ADAL" clId="{2D3CEB72-2DD4-4B93-A663-76ED4DF642B1}" dt="2023-01-25T05:04:05.337" v="0" actId="6549"/>
          <ac:spMkLst>
            <pc:docMk/>
            <pc:sldMk cId="4076967408" sldId="256"/>
            <ac:spMk id="4" creationId="{00000000-0000-0000-0000-000000000000}"/>
          </ac:spMkLst>
        </pc:spChg>
      </pc:sldChg>
      <pc:sldChg chg="add del">
        <pc:chgData name="Owen Noel Newton Fernando (Dr)" userId="f932e6a7-513b-4f8f-b71e-1f37278898b3" providerId="ADAL" clId="{2D3CEB72-2DD4-4B93-A663-76ED4DF642B1}" dt="2023-01-30T04:29:02.695" v="36" actId="47"/>
        <pc:sldMkLst>
          <pc:docMk/>
          <pc:sldMk cId="0" sldId="323"/>
        </pc:sldMkLst>
      </pc:sldChg>
      <pc:sldChg chg="add del">
        <pc:chgData name="Owen Noel Newton Fernando (Dr)" userId="f932e6a7-513b-4f8f-b71e-1f37278898b3" providerId="ADAL" clId="{2D3CEB72-2DD4-4B93-A663-76ED4DF642B1}" dt="2023-01-25T05:19:57.460" v="2" actId="2696"/>
        <pc:sldMkLst>
          <pc:docMk/>
          <pc:sldMk cId="0" sldId="324"/>
        </pc:sldMkLst>
      </pc:sldChg>
      <pc:sldChg chg="add del">
        <pc:chgData name="Owen Noel Newton Fernando (Dr)" userId="f932e6a7-513b-4f8f-b71e-1f37278898b3" providerId="ADAL" clId="{2D3CEB72-2DD4-4B93-A663-76ED4DF642B1}" dt="2023-01-25T05:19:57.460" v="2" actId="2696"/>
        <pc:sldMkLst>
          <pc:docMk/>
          <pc:sldMk cId="0" sldId="325"/>
        </pc:sldMkLst>
      </pc:sldChg>
      <pc:sldChg chg="add del">
        <pc:chgData name="Owen Noel Newton Fernando (Dr)" userId="f932e6a7-513b-4f8f-b71e-1f37278898b3" providerId="ADAL" clId="{2D3CEB72-2DD4-4B93-A663-76ED4DF642B1}" dt="2023-01-25T05:19:57.460" v="2" actId="2696"/>
        <pc:sldMkLst>
          <pc:docMk/>
          <pc:sldMk cId="0" sldId="326"/>
        </pc:sldMkLst>
      </pc:sldChg>
      <pc:sldChg chg="add del">
        <pc:chgData name="Owen Noel Newton Fernando (Dr)" userId="f932e6a7-513b-4f8f-b71e-1f37278898b3" providerId="ADAL" clId="{2D3CEB72-2DD4-4B93-A663-76ED4DF642B1}" dt="2023-01-25T05:19:57.460" v="2" actId="2696"/>
        <pc:sldMkLst>
          <pc:docMk/>
          <pc:sldMk cId="0" sldId="328"/>
        </pc:sldMkLst>
      </pc:sldChg>
      <pc:sldChg chg="add del">
        <pc:chgData name="Owen Noel Newton Fernando (Dr)" userId="f932e6a7-513b-4f8f-b71e-1f37278898b3" providerId="ADAL" clId="{2D3CEB72-2DD4-4B93-A663-76ED4DF642B1}" dt="2023-01-25T05:19:57.460" v="2" actId="2696"/>
        <pc:sldMkLst>
          <pc:docMk/>
          <pc:sldMk cId="0" sldId="329"/>
        </pc:sldMkLst>
      </pc:sldChg>
      <pc:sldChg chg="add del">
        <pc:chgData name="Owen Noel Newton Fernando (Dr)" userId="f932e6a7-513b-4f8f-b71e-1f37278898b3" providerId="ADAL" clId="{2D3CEB72-2DD4-4B93-A663-76ED4DF642B1}" dt="2023-01-25T05:19:57.460" v="2" actId="2696"/>
        <pc:sldMkLst>
          <pc:docMk/>
          <pc:sldMk cId="0" sldId="330"/>
        </pc:sldMkLst>
      </pc:sldChg>
      <pc:sldChg chg="add del">
        <pc:chgData name="Owen Noel Newton Fernando (Dr)" userId="f932e6a7-513b-4f8f-b71e-1f37278898b3" providerId="ADAL" clId="{2D3CEB72-2DD4-4B93-A663-76ED4DF642B1}" dt="2023-01-25T05:19:57.460" v="2" actId="2696"/>
        <pc:sldMkLst>
          <pc:docMk/>
          <pc:sldMk cId="0" sldId="331"/>
        </pc:sldMkLst>
      </pc:sldChg>
      <pc:sldChg chg="add del">
        <pc:chgData name="Owen Noel Newton Fernando (Dr)" userId="f932e6a7-513b-4f8f-b71e-1f37278898b3" providerId="ADAL" clId="{2D3CEB72-2DD4-4B93-A663-76ED4DF642B1}" dt="2023-01-25T05:19:57.460" v="2" actId="2696"/>
        <pc:sldMkLst>
          <pc:docMk/>
          <pc:sldMk cId="0" sldId="332"/>
        </pc:sldMkLst>
      </pc:sldChg>
      <pc:sldChg chg="add del">
        <pc:chgData name="Owen Noel Newton Fernando (Dr)" userId="f932e6a7-513b-4f8f-b71e-1f37278898b3" providerId="ADAL" clId="{2D3CEB72-2DD4-4B93-A663-76ED4DF642B1}" dt="2023-01-25T05:19:57.460" v="2" actId="2696"/>
        <pc:sldMkLst>
          <pc:docMk/>
          <pc:sldMk cId="0" sldId="337"/>
        </pc:sldMkLst>
      </pc:sldChg>
      <pc:sldChg chg="add">
        <pc:chgData name="Owen Noel Newton Fernando (Dr)" userId="f932e6a7-513b-4f8f-b71e-1f37278898b3" providerId="ADAL" clId="{2D3CEB72-2DD4-4B93-A663-76ED4DF642B1}" dt="2023-01-30T04:19:14.313" v="5"/>
        <pc:sldMkLst>
          <pc:docMk/>
          <pc:sldMk cId="0" sldId="342"/>
        </pc:sldMkLst>
      </pc:sldChg>
      <pc:sldChg chg="add">
        <pc:chgData name="Owen Noel Newton Fernando (Dr)" userId="f932e6a7-513b-4f8f-b71e-1f37278898b3" providerId="ADAL" clId="{2D3CEB72-2DD4-4B93-A663-76ED4DF642B1}" dt="2023-01-30T04:19:14.313" v="5"/>
        <pc:sldMkLst>
          <pc:docMk/>
          <pc:sldMk cId="0" sldId="343"/>
        </pc:sldMkLst>
      </pc:sldChg>
      <pc:sldChg chg="add del">
        <pc:chgData name="Owen Noel Newton Fernando (Dr)" userId="f932e6a7-513b-4f8f-b71e-1f37278898b3" providerId="ADAL" clId="{2D3CEB72-2DD4-4B93-A663-76ED4DF642B1}" dt="2023-01-30T04:28:01.558" v="31" actId="47"/>
        <pc:sldMkLst>
          <pc:docMk/>
          <pc:sldMk cId="2429102378" sldId="353"/>
        </pc:sldMkLst>
      </pc:sldChg>
      <pc:sldChg chg="add del">
        <pc:chgData name="Owen Noel Newton Fernando (Dr)" userId="f932e6a7-513b-4f8f-b71e-1f37278898b3" providerId="ADAL" clId="{2D3CEB72-2DD4-4B93-A663-76ED4DF642B1}" dt="2023-01-30T04:28:05.902" v="33" actId="47"/>
        <pc:sldMkLst>
          <pc:docMk/>
          <pc:sldMk cId="4136360364" sldId="354"/>
        </pc:sldMkLst>
      </pc:sldChg>
      <pc:sldChg chg="add">
        <pc:chgData name="Owen Noel Newton Fernando (Dr)" userId="f932e6a7-513b-4f8f-b71e-1f37278898b3" providerId="ADAL" clId="{2D3CEB72-2DD4-4B93-A663-76ED4DF642B1}" dt="2023-01-30T04:19:14.313" v="5"/>
        <pc:sldMkLst>
          <pc:docMk/>
          <pc:sldMk cId="2878052581" sldId="357"/>
        </pc:sldMkLst>
      </pc:sldChg>
      <pc:sldChg chg="add">
        <pc:chgData name="Owen Noel Newton Fernando (Dr)" userId="f932e6a7-513b-4f8f-b71e-1f37278898b3" providerId="ADAL" clId="{2D3CEB72-2DD4-4B93-A663-76ED4DF642B1}" dt="2023-01-30T04:19:14.313" v="5"/>
        <pc:sldMkLst>
          <pc:docMk/>
          <pc:sldMk cId="2357410940" sldId="358"/>
        </pc:sldMkLst>
      </pc:sldChg>
      <pc:sldChg chg="add">
        <pc:chgData name="Owen Noel Newton Fernando (Dr)" userId="f932e6a7-513b-4f8f-b71e-1f37278898b3" providerId="ADAL" clId="{2D3CEB72-2DD4-4B93-A663-76ED4DF642B1}" dt="2023-01-30T04:19:14.313" v="5"/>
        <pc:sldMkLst>
          <pc:docMk/>
          <pc:sldMk cId="3630471393" sldId="382"/>
        </pc:sldMkLst>
      </pc:sldChg>
      <pc:sldChg chg="addSp modSp add del mod">
        <pc:chgData name="Owen Noel Newton Fernando (Dr)" userId="f932e6a7-513b-4f8f-b71e-1f37278898b3" providerId="ADAL" clId="{2D3CEB72-2DD4-4B93-A663-76ED4DF642B1}" dt="2023-01-30T06:17:08.661" v="937" actId="47"/>
        <pc:sldMkLst>
          <pc:docMk/>
          <pc:sldMk cId="2105708449" sldId="383"/>
        </pc:sldMkLst>
        <pc:spChg chg="add mod">
          <ac:chgData name="Owen Noel Newton Fernando (Dr)" userId="f932e6a7-513b-4f8f-b71e-1f37278898b3" providerId="ADAL" clId="{2D3CEB72-2DD4-4B93-A663-76ED4DF642B1}" dt="2023-01-30T06:03:46.801" v="459" actId="207"/>
          <ac:spMkLst>
            <pc:docMk/>
            <pc:sldMk cId="2105708449" sldId="383"/>
            <ac:spMk id="3" creationId="{678043B7-5A64-A8F2-4AC3-F7B973D3BF1F}"/>
          </ac:spMkLst>
        </pc:spChg>
        <pc:spChg chg="mod">
          <ac:chgData name="Owen Noel Newton Fernando (Dr)" userId="f932e6a7-513b-4f8f-b71e-1f37278898b3" providerId="ADAL" clId="{2D3CEB72-2DD4-4B93-A663-76ED4DF642B1}" dt="2023-01-30T04:53:41.328" v="300" actId="6549"/>
          <ac:spMkLst>
            <pc:docMk/>
            <pc:sldMk cId="2105708449" sldId="383"/>
            <ac:spMk id="4" creationId="{4526E7A4-6D5B-45E7-8444-E066A90A1296}"/>
          </ac:spMkLst>
        </pc:spChg>
        <pc:spChg chg="mod">
          <ac:chgData name="Owen Noel Newton Fernando (Dr)" userId="f932e6a7-513b-4f8f-b71e-1f37278898b3" providerId="ADAL" clId="{2D3CEB72-2DD4-4B93-A663-76ED4DF642B1}" dt="2023-01-30T06:00:01.731" v="323" actId="6549"/>
          <ac:spMkLst>
            <pc:docMk/>
            <pc:sldMk cId="2105708449" sldId="383"/>
            <ac:spMk id="5" creationId="{6736808F-F29A-4ECE-989F-47D33DFE934B}"/>
          </ac:spMkLst>
        </pc:spChg>
        <pc:spChg chg="mod">
          <ac:chgData name="Owen Noel Newton Fernando (Dr)" userId="f932e6a7-513b-4f8f-b71e-1f37278898b3" providerId="ADAL" clId="{2D3CEB72-2DD4-4B93-A663-76ED4DF642B1}" dt="2023-01-30T04:40:44.939" v="130" actId="1036"/>
          <ac:spMkLst>
            <pc:docMk/>
            <pc:sldMk cId="2105708449" sldId="383"/>
            <ac:spMk id="6" creationId="{62086113-6A17-4EDF-BBA4-850E81028886}"/>
          </ac:spMkLst>
        </pc:spChg>
        <pc:spChg chg="mod">
          <ac:chgData name="Owen Noel Newton Fernando (Dr)" userId="f932e6a7-513b-4f8f-b71e-1f37278898b3" providerId="ADAL" clId="{2D3CEB72-2DD4-4B93-A663-76ED4DF642B1}" dt="2023-01-30T04:52:40.457" v="287"/>
          <ac:spMkLst>
            <pc:docMk/>
            <pc:sldMk cId="2105708449" sldId="383"/>
            <ac:spMk id="7" creationId="{B9039109-89F9-4E86-9859-40B179B30C19}"/>
          </ac:spMkLst>
        </pc:spChg>
        <pc:spChg chg="add mod">
          <ac:chgData name="Owen Noel Newton Fernando (Dr)" userId="f932e6a7-513b-4f8f-b71e-1f37278898b3" providerId="ADAL" clId="{2D3CEB72-2DD4-4B93-A663-76ED4DF642B1}" dt="2023-01-30T06:04:15.530" v="461" actId="207"/>
          <ac:spMkLst>
            <pc:docMk/>
            <pc:sldMk cId="2105708449" sldId="383"/>
            <ac:spMk id="8" creationId="{BFB3927E-E14A-4A5B-195E-AD70E748FD7A}"/>
          </ac:spMkLst>
        </pc:spChg>
      </pc:sldChg>
      <pc:sldChg chg="add del">
        <pc:chgData name="Owen Noel Newton Fernando (Dr)" userId="f932e6a7-513b-4f8f-b71e-1f37278898b3" providerId="ADAL" clId="{2D3CEB72-2DD4-4B93-A663-76ED4DF642B1}" dt="2023-01-31T03:31:00.980" v="1216" actId="47"/>
        <pc:sldMkLst>
          <pc:docMk/>
          <pc:sldMk cId="694663950" sldId="601"/>
        </pc:sldMkLst>
      </pc:sldChg>
      <pc:sldChg chg="modSp add del mod">
        <pc:chgData name="Owen Noel Newton Fernando (Dr)" userId="f932e6a7-513b-4f8f-b71e-1f37278898b3" providerId="ADAL" clId="{2D3CEB72-2DD4-4B93-A663-76ED4DF642B1}" dt="2023-01-30T04:22:36.003" v="29" actId="47"/>
        <pc:sldMkLst>
          <pc:docMk/>
          <pc:sldMk cId="1072660189" sldId="602"/>
        </pc:sldMkLst>
        <pc:spChg chg="mod">
          <ac:chgData name="Owen Noel Newton Fernando (Dr)" userId="f932e6a7-513b-4f8f-b71e-1f37278898b3" providerId="ADAL" clId="{2D3CEB72-2DD4-4B93-A663-76ED4DF642B1}" dt="2023-01-30T04:21:27.777" v="26" actId="20577"/>
          <ac:spMkLst>
            <pc:docMk/>
            <pc:sldMk cId="1072660189" sldId="602"/>
            <ac:spMk id="7" creationId="{00000000-0000-0000-0000-000000000000}"/>
          </ac:spMkLst>
        </pc:spChg>
      </pc:sldChg>
      <pc:sldChg chg="add del">
        <pc:chgData name="Owen Noel Newton Fernando (Dr)" userId="f932e6a7-513b-4f8f-b71e-1f37278898b3" providerId="ADAL" clId="{2D3CEB72-2DD4-4B93-A663-76ED4DF642B1}" dt="2023-01-31T03:31:00.980" v="1216" actId="47"/>
        <pc:sldMkLst>
          <pc:docMk/>
          <pc:sldMk cId="1225193082" sldId="605"/>
        </pc:sldMkLst>
      </pc:sldChg>
      <pc:sldChg chg="add del">
        <pc:chgData name="Owen Noel Newton Fernando (Dr)" userId="f932e6a7-513b-4f8f-b71e-1f37278898b3" providerId="ADAL" clId="{2D3CEB72-2DD4-4B93-A663-76ED4DF642B1}" dt="2023-01-31T03:31:00.980" v="1216" actId="47"/>
        <pc:sldMkLst>
          <pc:docMk/>
          <pc:sldMk cId="512911640" sldId="608"/>
        </pc:sldMkLst>
      </pc:sldChg>
      <pc:sldChg chg="add del">
        <pc:chgData name="Owen Noel Newton Fernando (Dr)" userId="f932e6a7-513b-4f8f-b71e-1f37278898b3" providerId="ADAL" clId="{2D3CEB72-2DD4-4B93-A663-76ED4DF642B1}" dt="2023-01-31T03:31:00.980" v="1216" actId="47"/>
        <pc:sldMkLst>
          <pc:docMk/>
          <pc:sldMk cId="1434853692" sldId="609"/>
        </pc:sldMkLst>
      </pc:sldChg>
      <pc:sldChg chg="add del">
        <pc:chgData name="Owen Noel Newton Fernando (Dr)" userId="f932e6a7-513b-4f8f-b71e-1f37278898b3" providerId="ADAL" clId="{2D3CEB72-2DD4-4B93-A663-76ED4DF642B1}" dt="2023-01-31T03:31:00.980" v="1216" actId="47"/>
        <pc:sldMkLst>
          <pc:docMk/>
          <pc:sldMk cId="13603764" sldId="610"/>
        </pc:sldMkLst>
      </pc:sldChg>
      <pc:sldChg chg="modSp mod">
        <pc:chgData name="Owen Noel Newton Fernando (Dr)" userId="f932e6a7-513b-4f8f-b71e-1f37278898b3" providerId="ADAL" clId="{2D3CEB72-2DD4-4B93-A663-76ED4DF642B1}" dt="2023-01-30T05:56:01.554" v="308" actId="1036"/>
        <pc:sldMkLst>
          <pc:docMk/>
          <pc:sldMk cId="1151929297" sldId="637"/>
        </pc:sldMkLst>
        <pc:spChg chg="mod">
          <ac:chgData name="Owen Noel Newton Fernando (Dr)" userId="f932e6a7-513b-4f8f-b71e-1f37278898b3" providerId="ADAL" clId="{2D3CEB72-2DD4-4B93-A663-76ED4DF642B1}" dt="2023-01-30T05:56:01.554" v="308" actId="1036"/>
          <ac:spMkLst>
            <pc:docMk/>
            <pc:sldMk cId="1151929297" sldId="637"/>
            <ac:spMk id="8" creationId="{00000000-0000-0000-0000-000000000000}"/>
          </ac:spMkLst>
        </pc:spChg>
      </pc:sldChg>
      <pc:sldChg chg="modSp">
        <pc:chgData name="Owen Noel Newton Fernando (Dr)" userId="f932e6a7-513b-4f8f-b71e-1f37278898b3" providerId="ADAL" clId="{2D3CEB72-2DD4-4B93-A663-76ED4DF642B1}" dt="2023-01-31T03:37:19.072" v="1263" actId="20577"/>
        <pc:sldMkLst>
          <pc:docMk/>
          <pc:sldMk cId="2171876119" sldId="690"/>
        </pc:sldMkLst>
        <pc:spChg chg="mod">
          <ac:chgData name="Owen Noel Newton Fernando (Dr)" userId="f932e6a7-513b-4f8f-b71e-1f37278898b3" providerId="ADAL" clId="{2D3CEB72-2DD4-4B93-A663-76ED4DF642B1}" dt="2023-01-31T03:36:48.194" v="1250" actId="255"/>
          <ac:spMkLst>
            <pc:docMk/>
            <pc:sldMk cId="2171876119" sldId="690"/>
            <ac:spMk id="36" creationId="{00000000-0000-0000-0000-000000000000}"/>
          </ac:spMkLst>
        </pc:spChg>
        <pc:spChg chg="mod">
          <ac:chgData name="Owen Noel Newton Fernando (Dr)" userId="f932e6a7-513b-4f8f-b71e-1f37278898b3" providerId="ADAL" clId="{2D3CEB72-2DD4-4B93-A663-76ED4DF642B1}" dt="2023-01-31T03:37:19.072" v="1263" actId="20577"/>
          <ac:spMkLst>
            <pc:docMk/>
            <pc:sldMk cId="2171876119" sldId="690"/>
            <ac:spMk id="55" creationId="{00000000-0000-0000-0000-000000000000}"/>
          </ac:spMkLst>
        </pc:spChg>
      </pc:sldChg>
      <pc:sldChg chg="del">
        <pc:chgData name="Owen Noel Newton Fernando (Dr)" userId="f932e6a7-513b-4f8f-b71e-1f37278898b3" providerId="ADAL" clId="{2D3CEB72-2DD4-4B93-A663-76ED4DF642B1}" dt="2023-01-30T04:28:52.183" v="35" actId="47"/>
        <pc:sldMkLst>
          <pc:docMk/>
          <pc:sldMk cId="3463886268" sldId="691"/>
        </pc:sldMkLst>
      </pc:sldChg>
      <pc:sldChg chg="ord">
        <pc:chgData name="Owen Noel Newton Fernando (Dr)" userId="f932e6a7-513b-4f8f-b71e-1f37278898b3" providerId="ADAL" clId="{2D3CEB72-2DD4-4B93-A663-76ED4DF642B1}" dt="2023-01-30T04:05:36.146" v="4"/>
        <pc:sldMkLst>
          <pc:docMk/>
          <pc:sldMk cId="1449576029" sldId="692"/>
        </pc:sldMkLst>
      </pc:sldChg>
      <pc:sldChg chg="add del">
        <pc:chgData name="Owen Noel Newton Fernando (Dr)" userId="f932e6a7-513b-4f8f-b71e-1f37278898b3" providerId="ADAL" clId="{2D3CEB72-2DD4-4B93-A663-76ED4DF642B1}" dt="2023-01-25T05:19:57.460" v="2" actId="2696"/>
        <pc:sldMkLst>
          <pc:docMk/>
          <pc:sldMk cId="3244402669" sldId="693"/>
        </pc:sldMkLst>
      </pc:sldChg>
      <pc:sldChg chg="add del">
        <pc:chgData name="Owen Noel Newton Fernando (Dr)" userId="f932e6a7-513b-4f8f-b71e-1f37278898b3" providerId="ADAL" clId="{2D3CEB72-2DD4-4B93-A663-76ED4DF642B1}" dt="2023-01-31T03:31:00.980" v="1216" actId="47"/>
        <pc:sldMkLst>
          <pc:docMk/>
          <pc:sldMk cId="3781399072" sldId="693"/>
        </pc:sldMkLst>
      </pc:sldChg>
      <pc:sldChg chg="add del">
        <pc:chgData name="Owen Noel Newton Fernando (Dr)" userId="f932e6a7-513b-4f8f-b71e-1f37278898b3" providerId="ADAL" clId="{2D3CEB72-2DD4-4B93-A663-76ED4DF642B1}" dt="2023-01-30T04:29:34.310" v="37" actId="47"/>
        <pc:sldMkLst>
          <pc:docMk/>
          <pc:sldMk cId="0" sldId="694"/>
        </pc:sldMkLst>
      </pc:sldChg>
      <pc:sldChg chg="add del">
        <pc:chgData name="Owen Noel Newton Fernando (Dr)" userId="f932e6a7-513b-4f8f-b71e-1f37278898b3" providerId="ADAL" clId="{2D3CEB72-2DD4-4B93-A663-76ED4DF642B1}" dt="2023-01-25T05:19:57.460" v="2" actId="2696"/>
        <pc:sldMkLst>
          <pc:docMk/>
          <pc:sldMk cId="3429756725" sldId="694"/>
        </pc:sldMkLst>
      </pc:sldChg>
      <pc:sldChg chg="add del">
        <pc:chgData name="Owen Noel Newton Fernando (Dr)" userId="f932e6a7-513b-4f8f-b71e-1f37278898b3" providerId="ADAL" clId="{2D3CEB72-2DD4-4B93-A663-76ED4DF642B1}" dt="2023-01-30T04:29:36.039" v="38" actId="47"/>
        <pc:sldMkLst>
          <pc:docMk/>
          <pc:sldMk cId="0" sldId="695"/>
        </pc:sldMkLst>
      </pc:sldChg>
      <pc:sldChg chg="add del">
        <pc:chgData name="Owen Noel Newton Fernando (Dr)" userId="f932e6a7-513b-4f8f-b71e-1f37278898b3" providerId="ADAL" clId="{2D3CEB72-2DD4-4B93-A663-76ED4DF642B1}" dt="2023-01-30T04:29:38.433" v="39" actId="47"/>
        <pc:sldMkLst>
          <pc:docMk/>
          <pc:sldMk cId="0" sldId="696"/>
        </pc:sldMkLst>
      </pc:sldChg>
      <pc:sldChg chg="add del">
        <pc:chgData name="Owen Noel Newton Fernando (Dr)" userId="f932e6a7-513b-4f8f-b71e-1f37278898b3" providerId="ADAL" clId="{2D3CEB72-2DD4-4B93-A663-76ED4DF642B1}" dt="2023-01-30T04:29:49.449" v="40" actId="47"/>
        <pc:sldMkLst>
          <pc:docMk/>
          <pc:sldMk cId="3915328777" sldId="697"/>
        </pc:sldMkLst>
      </pc:sldChg>
      <pc:sldChg chg="add del">
        <pc:chgData name="Owen Noel Newton Fernando (Dr)" userId="f932e6a7-513b-4f8f-b71e-1f37278898b3" providerId="ADAL" clId="{2D3CEB72-2DD4-4B93-A663-76ED4DF642B1}" dt="2023-01-30T04:29:52.449" v="41" actId="47"/>
        <pc:sldMkLst>
          <pc:docMk/>
          <pc:sldMk cId="1464520131" sldId="698"/>
        </pc:sldMkLst>
      </pc:sldChg>
      <pc:sldChg chg="add del">
        <pc:chgData name="Owen Noel Newton Fernando (Dr)" userId="f932e6a7-513b-4f8f-b71e-1f37278898b3" providerId="ADAL" clId="{2D3CEB72-2DD4-4B93-A663-76ED4DF642B1}" dt="2023-01-30T04:29:53.588" v="42" actId="47"/>
        <pc:sldMkLst>
          <pc:docMk/>
          <pc:sldMk cId="2478864113" sldId="699"/>
        </pc:sldMkLst>
      </pc:sldChg>
      <pc:sldChg chg="add del">
        <pc:chgData name="Owen Noel Newton Fernando (Dr)" userId="f932e6a7-513b-4f8f-b71e-1f37278898b3" providerId="ADAL" clId="{2D3CEB72-2DD4-4B93-A663-76ED4DF642B1}" dt="2023-01-30T04:42:38.752" v="146" actId="47"/>
        <pc:sldMkLst>
          <pc:docMk/>
          <pc:sldMk cId="1543244341" sldId="705"/>
        </pc:sldMkLst>
      </pc:sldChg>
      <pc:sldChg chg="add">
        <pc:chgData name="Owen Noel Newton Fernando (Dr)" userId="f932e6a7-513b-4f8f-b71e-1f37278898b3" providerId="ADAL" clId="{2D3CEB72-2DD4-4B93-A663-76ED4DF642B1}" dt="2023-01-30T04:28:08.715" v="34"/>
        <pc:sldMkLst>
          <pc:docMk/>
          <pc:sldMk cId="1236383733" sldId="706"/>
        </pc:sldMkLst>
      </pc:sldChg>
      <pc:sldChg chg="addSp modSp add mod ord">
        <pc:chgData name="Owen Noel Newton Fernando (Dr)" userId="f932e6a7-513b-4f8f-b71e-1f37278898b3" providerId="ADAL" clId="{2D3CEB72-2DD4-4B93-A663-76ED4DF642B1}" dt="2023-01-30T06:24:20.658" v="1215" actId="1076"/>
        <pc:sldMkLst>
          <pc:docMk/>
          <pc:sldMk cId="213687985" sldId="707"/>
        </pc:sldMkLst>
        <pc:spChg chg="mod">
          <ac:chgData name="Owen Noel Newton Fernando (Dr)" userId="f932e6a7-513b-4f8f-b71e-1f37278898b3" providerId="ADAL" clId="{2D3CEB72-2DD4-4B93-A663-76ED4DF642B1}" dt="2023-01-30T04:52:45.347" v="288"/>
          <ac:spMkLst>
            <pc:docMk/>
            <pc:sldMk cId="213687985" sldId="707"/>
            <ac:spMk id="2" creationId="{5A19ED20-19F8-4D2A-9F83-4A3087AF918C}"/>
          </ac:spMkLst>
        </pc:spChg>
        <pc:spChg chg="mod">
          <ac:chgData name="Owen Noel Newton Fernando (Dr)" userId="f932e6a7-513b-4f8f-b71e-1f37278898b3" providerId="ADAL" clId="{2D3CEB72-2DD4-4B93-A663-76ED4DF642B1}" dt="2023-01-30T06:24:20.658" v="1215" actId="1076"/>
          <ac:spMkLst>
            <pc:docMk/>
            <pc:sldMk cId="213687985" sldId="707"/>
            <ac:spMk id="5" creationId="{8563D140-28E5-45D5-91C9-2A834D73F9B0}"/>
          </ac:spMkLst>
        </pc:spChg>
        <pc:spChg chg="mod">
          <ac:chgData name="Owen Noel Newton Fernando (Dr)" userId="f932e6a7-513b-4f8f-b71e-1f37278898b3" providerId="ADAL" clId="{2D3CEB72-2DD4-4B93-A663-76ED4DF642B1}" dt="2023-01-30T06:22:04.556" v="1183" actId="1038"/>
          <ac:spMkLst>
            <pc:docMk/>
            <pc:sldMk cId="213687985" sldId="707"/>
            <ac:spMk id="6" creationId="{4B85615B-BFA8-42B9-A4F5-CA6E8FBF1EBD}"/>
          </ac:spMkLst>
        </pc:spChg>
        <pc:spChg chg="add mod">
          <ac:chgData name="Owen Noel Newton Fernando (Dr)" userId="f932e6a7-513b-4f8f-b71e-1f37278898b3" providerId="ADAL" clId="{2D3CEB72-2DD4-4B93-A663-76ED4DF642B1}" dt="2023-01-30T06:23:39.421" v="1204" actId="113"/>
          <ac:spMkLst>
            <pc:docMk/>
            <pc:sldMk cId="213687985" sldId="707"/>
            <ac:spMk id="7" creationId="{EC18898C-F3AB-4967-5891-7CCE4433295E}"/>
          </ac:spMkLst>
        </pc:spChg>
        <pc:spChg chg="add mod">
          <ac:chgData name="Owen Noel Newton Fernando (Dr)" userId="f932e6a7-513b-4f8f-b71e-1f37278898b3" providerId="ADAL" clId="{2D3CEB72-2DD4-4B93-A663-76ED4DF642B1}" dt="2023-01-30T06:22:49.125" v="1189" actId="113"/>
          <ac:spMkLst>
            <pc:docMk/>
            <pc:sldMk cId="213687985" sldId="707"/>
            <ac:spMk id="9" creationId="{CF39CE88-AE5D-CFE6-625D-E97564DFDCE4}"/>
          </ac:spMkLst>
        </pc:spChg>
        <pc:grpChg chg="mod">
          <ac:chgData name="Owen Noel Newton Fernando (Dr)" userId="f932e6a7-513b-4f8f-b71e-1f37278898b3" providerId="ADAL" clId="{2D3CEB72-2DD4-4B93-A663-76ED4DF642B1}" dt="2023-01-30T06:22:04.556" v="1183" actId="1038"/>
          <ac:grpSpMkLst>
            <pc:docMk/>
            <pc:sldMk cId="213687985" sldId="707"/>
            <ac:grpSpMk id="4" creationId="{AB18AE42-6EB6-4CB3-94E1-19C5F46CFF78}"/>
          </ac:grpSpMkLst>
        </pc:grpChg>
      </pc:sldChg>
      <pc:sldChg chg="modSp add mod">
        <pc:chgData name="Owen Noel Newton Fernando (Dr)" userId="f932e6a7-513b-4f8f-b71e-1f37278898b3" providerId="ADAL" clId="{2D3CEB72-2DD4-4B93-A663-76ED4DF642B1}" dt="2023-01-30T04:52:18.492" v="285" actId="20577"/>
        <pc:sldMkLst>
          <pc:docMk/>
          <pc:sldMk cId="1405467242" sldId="708"/>
        </pc:sldMkLst>
        <pc:spChg chg="mod">
          <ac:chgData name="Owen Noel Newton Fernando (Dr)" userId="f932e6a7-513b-4f8f-b71e-1f37278898b3" providerId="ADAL" clId="{2D3CEB72-2DD4-4B93-A663-76ED4DF642B1}" dt="2023-01-30T04:52:18.492" v="285" actId="20577"/>
          <ac:spMkLst>
            <pc:docMk/>
            <pc:sldMk cId="1405467242" sldId="708"/>
            <ac:spMk id="2" creationId="{D8D7A9E9-59C0-401A-9834-69238587DCB1}"/>
          </ac:spMkLst>
        </pc:spChg>
      </pc:sldChg>
      <pc:sldChg chg="modSp add mod">
        <pc:chgData name="Owen Noel Newton Fernando (Dr)" userId="f932e6a7-513b-4f8f-b71e-1f37278898b3" providerId="ADAL" clId="{2D3CEB72-2DD4-4B93-A663-76ED4DF642B1}" dt="2023-01-30T06:18:13.805" v="1017" actId="20577"/>
        <pc:sldMkLst>
          <pc:docMk/>
          <pc:sldMk cId="3804056171" sldId="709"/>
        </pc:sldMkLst>
        <pc:spChg chg="mod">
          <ac:chgData name="Owen Noel Newton Fernando (Dr)" userId="f932e6a7-513b-4f8f-b71e-1f37278898b3" providerId="ADAL" clId="{2D3CEB72-2DD4-4B93-A663-76ED4DF642B1}" dt="2023-01-30T06:02:22.115" v="450" actId="113"/>
          <ac:spMkLst>
            <pc:docMk/>
            <pc:sldMk cId="3804056171" sldId="709"/>
            <ac:spMk id="4" creationId="{4526E7A4-6D5B-45E7-8444-E066A90A1296}"/>
          </ac:spMkLst>
        </pc:spChg>
        <pc:spChg chg="mod">
          <ac:chgData name="Owen Noel Newton Fernando (Dr)" userId="f932e6a7-513b-4f8f-b71e-1f37278898b3" providerId="ADAL" clId="{2D3CEB72-2DD4-4B93-A663-76ED4DF642B1}" dt="2023-01-30T06:18:13.805" v="1017" actId="20577"/>
          <ac:spMkLst>
            <pc:docMk/>
            <pc:sldMk cId="3804056171" sldId="709"/>
            <ac:spMk id="5" creationId="{6736808F-F29A-4ECE-989F-47D33DFE934B}"/>
          </ac:spMkLst>
        </pc:spChg>
        <pc:spChg chg="mod">
          <ac:chgData name="Owen Noel Newton Fernando (Dr)" userId="f932e6a7-513b-4f8f-b71e-1f37278898b3" providerId="ADAL" clId="{2D3CEB72-2DD4-4B93-A663-76ED4DF642B1}" dt="2023-01-30T04:52:34.210" v="286"/>
          <ac:spMkLst>
            <pc:docMk/>
            <pc:sldMk cId="3804056171" sldId="709"/>
            <ac:spMk id="7" creationId="{B9039109-89F9-4E86-9859-40B179B30C19}"/>
          </ac:spMkLst>
        </pc:spChg>
      </pc:sldChg>
      <pc:sldChg chg="modSp add mod">
        <pc:chgData name="Owen Noel Newton Fernando (Dr)" userId="f932e6a7-513b-4f8f-b71e-1f37278898b3" providerId="ADAL" clId="{2D3CEB72-2DD4-4B93-A663-76ED4DF642B1}" dt="2023-01-30T06:19:23.923" v="1109" actId="20577"/>
        <pc:sldMkLst>
          <pc:docMk/>
          <pc:sldMk cId="3107940757" sldId="710"/>
        </pc:sldMkLst>
        <pc:spChg chg="mod">
          <ac:chgData name="Owen Noel Newton Fernando (Dr)" userId="f932e6a7-513b-4f8f-b71e-1f37278898b3" providerId="ADAL" clId="{2D3CEB72-2DD4-4B93-A663-76ED4DF642B1}" dt="2023-01-30T06:19:23.923" v="1109" actId="20577"/>
          <ac:spMkLst>
            <pc:docMk/>
            <pc:sldMk cId="3107940757" sldId="710"/>
            <ac:spMk id="4" creationId="{4526E7A4-6D5B-45E7-8444-E066A90A1296}"/>
          </ac:spMkLst>
        </pc:spChg>
        <pc:spChg chg="mod">
          <ac:chgData name="Owen Noel Newton Fernando (Dr)" userId="f932e6a7-513b-4f8f-b71e-1f37278898b3" providerId="ADAL" clId="{2D3CEB72-2DD4-4B93-A663-76ED4DF642B1}" dt="2023-01-30T06:19:08.314" v="1106" actId="20577"/>
          <ac:spMkLst>
            <pc:docMk/>
            <pc:sldMk cId="3107940757" sldId="710"/>
            <ac:spMk id="5" creationId="{6736808F-F29A-4ECE-989F-47D33DFE934B}"/>
          </ac:spMkLst>
        </pc:spChg>
      </pc:sldChg>
      <pc:sldChg chg="addSp delSp modSp add mod">
        <pc:chgData name="Owen Noel Newton Fernando (Dr)" userId="f932e6a7-513b-4f8f-b71e-1f37278898b3" providerId="ADAL" clId="{2D3CEB72-2DD4-4B93-A663-76ED4DF642B1}" dt="2023-01-31T03:35:58.433" v="1228" actId="20577"/>
        <pc:sldMkLst>
          <pc:docMk/>
          <pc:sldMk cId="730947464" sldId="711"/>
        </pc:sldMkLst>
        <pc:spChg chg="del">
          <ac:chgData name="Owen Noel Newton Fernando (Dr)" userId="f932e6a7-513b-4f8f-b71e-1f37278898b3" providerId="ADAL" clId="{2D3CEB72-2DD4-4B93-A663-76ED4DF642B1}" dt="2023-01-30T06:09:57.569" v="466" actId="478"/>
          <ac:spMkLst>
            <pc:docMk/>
            <pc:sldMk cId="730947464" sldId="711"/>
            <ac:spMk id="3" creationId="{678043B7-5A64-A8F2-4AC3-F7B973D3BF1F}"/>
          </ac:spMkLst>
        </pc:spChg>
        <pc:spChg chg="mod">
          <ac:chgData name="Owen Noel Newton Fernando (Dr)" userId="f932e6a7-513b-4f8f-b71e-1f37278898b3" providerId="ADAL" clId="{2D3CEB72-2DD4-4B93-A663-76ED4DF642B1}" dt="2023-01-31T03:35:46.820" v="1222" actId="20577"/>
          <ac:spMkLst>
            <pc:docMk/>
            <pc:sldMk cId="730947464" sldId="711"/>
            <ac:spMk id="4" creationId="{4526E7A4-6D5B-45E7-8444-E066A90A1296}"/>
          </ac:spMkLst>
        </pc:spChg>
        <pc:spChg chg="mod">
          <ac:chgData name="Owen Noel Newton Fernando (Dr)" userId="f932e6a7-513b-4f8f-b71e-1f37278898b3" providerId="ADAL" clId="{2D3CEB72-2DD4-4B93-A663-76ED4DF642B1}" dt="2023-01-31T03:35:58.433" v="1228" actId="20577"/>
          <ac:spMkLst>
            <pc:docMk/>
            <pc:sldMk cId="730947464" sldId="711"/>
            <ac:spMk id="5" creationId="{6736808F-F29A-4ECE-989F-47D33DFE934B}"/>
          </ac:spMkLst>
        </pc:spChg>
        <pc:spChg chg="del">
          <ac:chgData name="Owen Noel Newton Fernando (Dr)" userId="f932e6a7-513b-4f8f-b71e-1f37278898b3" providerId="ADAL" clId="{2D3CEB72-2DD4-4B93-A663-76ED4DF642B1}" dt="2023-01-30T06:09:55.185" v="465" actId="478"/>
          <ac:spMkLst>
            <pc:docMk/>
            <pc:sldMk cId="730947464" sldId="711"/>
            <ac:spMk id="6" creationId="{62086113-6A17-4EDF-BBA4-850E81028886}"/>
          </ac:spMkLst>
        </pc:spChg>
        <pc:spChg chg="del">
          <ac:chgData name="Owen Noel Newton Fernando (Dr)" userId="f932e6a7-513b-4f8f-b71e-1f37278898b3" providerId="ADAL" clId="{2D3CEB72-2DD4-4B93-A663-76ED4DF642B1}" dt="2023-01-30T06:09:59.618" v="467" actId="478"/>
          <ac:spMkLst>
            <pc:docMk/>
            <pc:sldMk cId="730947464" sldId="711"/>
            <ac:spMk id="8" creationId="{BFB3927E-E14A-4A5B-195E-AD70E748FD7A}"/>
          </ac:spMkLst>
        </pc:spChg>
        <pc:spChg chg="add del">
          <ac:chgData name="Owen Noel Newton Fernando (Dr)" userId="f932e6a7-513b-4f8f-b71e-1f37278898b3" providerId="ADAL" clId="{2D3CEB72-2DD4-4B93-A663-76ED4DF642B1}" dt="2023-01-30T06:09:51.692" v="464"/>
          <ac:spMkLst>
            <pc:docMk/>
            <pc:sldMk cId="730947464" sldId="711"/>
            <ac:spMk id="9" creationId="{B3359271-FA92-98D8-8566-A5FB80A12FA2}"/>
          </ac:spMkLst>
        </pc:spChg>
        <pc:spChg chg="add mod">
          <ac:chgData name="Owen Noel Newton Fernando (Dr)" userId="f932e6a7-513b-4f8f-b71e-1f37278898b3" providerId="ADAL" clId="{2D3CEB72-2DD4-4B93-A663-76ED4DF642B1}" dt="2023-01-30T06:20:55.873" v="1122" actId="113"/>
          <ac:spMkLst>
            <pc:docMk/>
            <pc:sldMk cId="730947464" sldId="711"/>
            <ac:spMk id="11" creationId="{B6C4E79A-CB37-78D1-D606-B478207476ED}"/>
          </ac:spMkLst>
        </pc:spChg>
      </pc:sldChg>
    </pc:docChg>
  </pc:docChgLst>
  <pc:docChgLst>
    <pc:chgData name="Owen Noel Newton Fernando" userId="f932e6a7-513b-4f8f-b71e-1f37278898b3" providerId="ADAL" clId="{A967B9C8-7E80-455C-99C5-005095F76FD7}"/>
    <pc:docChg chg="modSld modNotesMaster modHandout">
      <pc:chgData name="Owen Noel Newton Fernando" userId="f932e6a7-513b-4f8f-b71e-1f37278898b3" providerId="ADAL" clId="{A967B9C8-7E80-455C-99C5-005095F76FD7}" dt="2020-08-09T16:28:20.101" v="0"/>
      <pc:docMkLst>
        <pc:docMk/>
      </pc:docMkLst>
      <pc:sldChg chg="modNotes">
        <pc:chgData name="Owen Noel Newton Fernando" userId="f932e6a7-513b-4f8f-b71e-1f37278898b3" providerId="ADAL" clId="{A967B9C8-7E80-455C-99C5-005095F76FD7}" dt="2020-08-09T16:28:20.101" v="0"/>
        <pc:sldMkLst>
          <pc:docMk/>
          <pc:sldMk cId="4076967408" sldId="256"/>
        </pc:sldMkLst>
      </pc:sldChg>
      <pc:sldChg chg="modNotes">
        <pc:chgData name="Owen Noel Newton Fernando" userId="f932e6a7-513b-4f8f-b71e-1f37278898b3" providerId="ADAL" clId="{A967B9C8-7E80-455C-99C5-005095F76FD7}" dt="2020-08-09T16:28:20.101" v="0"/>
        <pc:sldMkLst>
          <pc:docMk/>
          <pc:sldMk cId="864867679" sldId="570"/>
        </pc:sldMkLst>
      </pc:sldChg>
      <pc:sldChg chg="modNotes">
        <pc:chgData name="Owen Noel Newton Fernando" userId="f932e6a7-513b-4f8f-b71e-1f37278898b3" providerId="ADAL" clId="{A967B9C8-7E80-455C-99C5-005095F76FD7}" dt="2020-08-09T16:28:20.101" v="0"/>
        <pc:sldMkLst>
          <pc:docMk/>
          <pc:sldMk cId="310338345" sldId="577"/>
        </pc:sldMkLst>
      </pc:sldChg>
      <pc:sldChg chg="modNotes">
        <pc:chgData name="Owen Noel Newton Fernando" userId="f932e6a7-513b-4f8f-b71e-1f37278898b3" providerId="ADAL" clId="{A967B9C8-7E80-455C-99C5-005095F76FD7}" dt="2020-08-09T16:28:20.101" v="0"/>
        <pc:sldMkLst>
          <pc:docMk/>
          <pc:sldMk cId="1617430873" sldId="622"/>
        </pc:sldMkLst>
      </pc:sldChg>
      <pc:sldChg chg="modNotes">
        <pc:chgData name="Owen Noel Newton Fernando" userId="f932e6a7-513b-4f8f-b71e-1f37278898b3" providerId="ADAL" clId="{A967B9C8-7E80-455C-99C5-005095F76FD7}" dt="2020-08-09T16:28:20.101" v="0"/>
        <pc:sldMkLst>
          <pc:docMk/>
          <pc:sldMk cId="817554738" sldId="624"/>
        </pc:sldMkLst>
      </pc:sldChg>
      <pc:sldChg chg="modNotes">
        <pc:chgData name="Owen Noel Newton Fernando" userId="f932e6a7-513b-4f8f-b71e-1f37278898b3" providerId="ADAL" clId="{A967B9C8-7E80-455C-99C5-005095F76FD7}" dt="2020-08-09T16:28:20.101" v="0"/>
        <pc:sldMkLst>
          <pc:docMk/>
          <pc:sldMk cId="920424044" sldId="625"/>
        </pc:sldMkLst>
      </pc:sldChg>
      <pc:sldChg chg="modNotes">
        <pc:chgData name="Owen Noel Newton Fernando" userId="f932e6a7-513b-4f8f-b71e-1f37278898b3" providerId="ADAL" clId="{A967B9C8-7E80-455C-99C5-005095F76FD7}" dt="2020-08-09T16:28:20.101" v="0"/>
        <pc:sldMkLst>
          <pc:docMk/>
          <pc:sldMk cId="503833759" sldId="626"/>
        </pc:sldMkLst>
      </pc:sldChg>
      <pc:sldChg chg="modNotes">
        <pc:chgData name="Owen Noel Newton Fernando" userId="f932e6a7-513b-4f8f-b71e-1f37278898b3" providerId="ADAL" clId="{A967B9C8-7E80-455C-99C5-005095F76FD7}" dt="2020-08-09T16:28:20.101" v="0"/>
        <pc:sldMkLst>
          <pc:docMk/>
          <pc:sldMk cId="1927191877" sldId="627"/>
        </pc:sldMkLst>
      </pc:sldChg>
      <pc:sldChg chg="modNotes">
        <pc:chgData name="Owen Noel Newton Fernando" userId="f932e6a7-513b-4f8f-b71e-1f37278898b3" providerId="ADAL" clId="{A967B9C8-7E80-455C-99C5-005095F76FD7}" dt="2020-08-09T16:28:20.101" v="0"/>
        <pc:sldMkLst>
          <pc:docMk/>
          <pc:sldMk cId="1281559533" sldId="629"/>
        </pc:sldMkLst>
      </pc:sldChg>
      <pc:sldChg chg="modNotes">
        <pc:chgData name="Owen Noel Newton Fernando" userId="f932e6a7-513b-4f8f-b71e-1f37278898b3" providerId="ADAL" clId="{A967B9C8-7E80-455C-99C5-005095F76FD7}" dt="2020-08-09T16:28:20.101" v="0"/>
        <pc:sldMkLst>
          <pc:docMk/>
          <pc:sldMk cId="2007383752" sldId="630"/>
        </pc:sldMkLst>
      </pc:sldChg>
      <pc:sldChg chg="modNotes">
        <pc:chgData name="Owen Noel Newton Fernando" userId="f932e6a7-513b-4f8f-b71e-1f37278898b3" providerId="ADAL" clId="{A967B9C8-7E80-455C-99C5-005095F76FD7}" dt="2020-08-09T16:28:20.101" v="0"/>
        <pc:sldMkLst>
          <pc:docMk/>
          <pc:sldMk cId="56017323" sldId="633"/>
        </pc:sldMkLst>
      </pc:sldChg>
      <pc:sldChg chg="modNotes">
        <pc:chgData name="Owen Noel Newton Fernando" userId="f932e6a7-513b-4f8f-b71e-1f37278898b3" providerId="ADAL" clId="{A967B9C8-7E80-455C-99C5-005095F76FD7}" dt="2020-08-09T16:28:20.101" v="0"/>
        <pc:sldMkLst>
          <pc:docMk/>
          <pc:sldMk cId="214019787" sldId="641"/>
        </pc:sldMkLst>
      </pc:sldChg>
      <pc:sldChg chg="modNotes">
        <pc:chgData name="Owen Noel Newton Fernando" userId="f932e6a7-513b-4f8f-b71e-1f37278898b3" providerId="ADAL" clId="{A967B9C8-7E80-455C-99C5-005095F76FD7}" dt="2020-08-09T16:28:20.101" v="0"/>
        <pc:sldMkLst>
          <pc:docMk/>
          <pc:sldMk cId="313285837" sldId="643"/>
        </pc:sldMkLst>
      </pc:sldChg>
      <pc:sldChg chg="modNotes">
        <pc:chgData name="Owen Noel Newton Fernando" userId="f932e6a7-513b-4f8f-b71e-1f37278898b3" providerId="ADAL" clId="{A967B9C8-7E80-455C-99C5-005095F76FD7}" dt="2020-08-09T16:28:20.101" v="0"/>
        <pc:sldMkLst>
          <pc:docMk/>
          <pc:sldMk cId="1884951053" sldId="644"/>
        </pc:sldMkLst>
      </pc:sldChg>
      <pc:sldChg chg="modNotes">
        <pc:chgData name="Owen Noel Newton Fernando" userId="f932e6a7-513b-4f8f-b71e-1f37278898b3" providerId="ADAL" clId="{A967B9C8-7E80-455C-99C5-005095F76FD7}" dt="2020-08-09T16:28:20.101" v="0"/>
        <pc:sldMkLst>
          <pc:docMk/>
          <pc:sldMk cId="41807579" sldId="645"/>
        </pc:sldMkLst>
      </pc:sldChg>
    </pc:docChg>
  </pc:docChgLst>
  <pc:docChgLst>
    <pc:chgData name="Owen Noel Newton Fernando" userId="f932e6a7-513b-4f8f-b71e-1f37278898b3" providerId="ADAL" clId="{050577E9-B062-46C7-96D2-161AC026CA8C}"/>
    <pc:docChg chg="modSld">
      <pc:chgData name="Owen Noel Newton Fernando" userId="f932e6a7-513b-4f8f-b71e-1f37278898b3" providerId="ADAL" clId="{050577E9-B062-46C7-96D2-161AC026CA8C}" dt="2020-08-09T16:14:24.826" v="2" actId="20577"/>
      <pc:docMkLst>
        <pc:docMk/>
      </pc:docMkLst>
      <pc:sldChg chg="modSp mod">
        <pc:chgData name="Owen Noel Newton Fernando" userId="f932e6a7-513b-4f8f-b71e-1f37278898b3" providerId="ADAL" clId="{050577E9-B062-46C7-96D2-161AC026CA8C}" dt="2020-08-09T16:14:24.826" v="2" actId="20577"/>
        <pc:sldMkLst>
          <pc:docMk/>
          <pc:sldMk cId="4076967408" sldId="256"/>
        </pc:sldMkLst>
        <pc:spChg chg="mod">
          <ac:chgData name="Owen Noel Newton Fernando" userId="f932e6a7-513b-4f8f-b71e-1f37278898b3" providerId="ADAL" clId="{050577E9-B062-46C7-96D2-161AC026CA8C}" dt="2020-08-09T16:14:24.826" v="2" actId="20577"/>
          <ac:spMkLst>
            <pc:docMk/>
            <pc:sldMk cId="4076967408" sldId="256"/>
            <ac:spMk id="4" creationId="{00000000-0000-0000-0000-000000000000}"/>
          </ac:spMkLst>
        </pc:spChg>
      </pc:sldChg>
    </pc:docChg>
  </pc:docChgLst>
  <pc:docChgLst>
    <pc:chgData name="Owen Noel Newton Fernando" userId="f932e6a7-513b-4f8f-b71e-1f37278898b3" providerId="ADAL" clId="{0658A12A-0D58-41E6-A295-4E87A7A9364D}"/>
    <pc:docChg chg="undo custSel addSld delSld modSld sldOrd">
      <pc:chgData name="Owen Noel Newton Fernando" userId="f932e6a7-513b-4f8f-b71e-1f37278898b3" providerId="ADAL" clId="{0658A12A-0D58-41E6-A295-4E87A7A9364D}" dt="2020-08-27T14:18:48.789" v="101" actId="47"/>
      <pc:docMkLst>
        <pc:docMk/>
      </pc:docMkLst>
      <pc:sldChg chg="addSp modSp mod">
        <pc:chgData name="Owen Noel Newton Fernando" userId="f932e6a7-513b-4f8f-b71e-1f37278898b3" providerId="ADAL" clId="{0658A12A-0D58-41E6-A295-4E87A7A9364D}" dt="2020-08-27T13:34:39.647" v="14" actId="1038"/>
        <pc:sldMkLst>
          <pc:docMk/>
          <pc:sldMk cId="968145947" sldId="632"/>
        </pc:sldMkLst>
        <pc:spChg chg="add mod">
          <ac:chgData name="Owen Noel Newton Fernando" userId="f932e6a7-513b-4f8f-b71e-1f37278898b3" providerId="ADAL" clId="{0658A12A-0D58-41E6-A295-4E87A7A9364D}" dt="2020-08-27T13:34:39.647" v="14" actId="1038"/>
          <ac:spMkLst>
            <pc:docMk/>
            <pc:sldMk cId="968145947" sldId="632"/>
            <ac:spMk id="2" creationId="{E9681412-DE6B-4D17-B043-68C2385869F8}"/>
          </ac:spMkLst>
        </pc:spChg>
        <pc:cxnChg chg="add mod">
          <ac:chgData name="Owen Noel Newton Fernando" userId="f932e6a7-513b-4f8f-b71e-1f37278898b3" providerId="ADAL" clId="{0658A12A-0D58-41E6-A295-4E87A7A9364D}" dt="2020-08-27T13:34:39.647" v="14" actId="1038"/>
          <ac:cxnSpMkLst>
            <pc:docMk/>
            <pc:sldMk cId="968145947" sldId="632"/>
            <ac:cxnSpMk id="3" creationId="{6E66F601-0E03-4DA6-B6D4-D8E95880FA2F}"/>
          </ac:cxnSpMkLst>
        </pc:cxnChg>
      </pc:sldChg>
      <pc:sldChg chg="ord">
        <pc:chgData name="Owen Noel Newton Fernando" userId="f932e6a7-513b-4f8f-b71e-1f37278898b3" providerId="ADAL" clId="{0658A12A-0D58-41E6-A295-4E87A7A9364D}" dt="2020-08-27T13:36:31.475" v="17"/>
        <pc:sldMkLst>
          <pc:docMk/>
          <pc:sldMk cId="41807579" sldId="645"/>
        </pc:sldMkLst>
      </pc:sldChg>
      <pc:sldChg chg="add">
        <pc:chgData name="Owen Noel Newton Fernando" userId="f932e6a7-513b-4f8f-b71e-1f37278898b3" providerId="ADAL" clId="{0658A12A-0D58-41E6-A295-4E87A7A9364D}" dt="2020-08-27T13:36:26.897" v="15"/>
        <pc:sldMkLst>
          <pc:docMk/>
          <pc:sldMk cId="1804967181" sldId="647"/>
        </pc:sldMkLst>
      </pc:sldChg>
      <pc:sldChg chg="modSp add del mod">
        <pc:chgData name="Owen Noel Newton Fernando" userId="f932e6a7-513b-4f8f-b71e-1f37278898b3" providerId="ADAL" clId="{0658A12A-0D58-41E6-A295-4E87A7A9364D}" dt="2020-08-27T14:18:48.789" v="101" actId="47"/>
        <pc:sldMkLst>
          <pc:docMk/>
          <pc:sldMk cId="910173644" sldId="687"/>
        </pc:sldMkLst>
        <pc:spChg chg="mod">
          <ac:chgData name="Owen Noel Newton Fernando" userId="f932e6a7-513b-4f8f-b71e-1f37278898b3" providerId="ADAL" clId="{0658A12A-0D58-41E6-A295-4E87A7A9364D}" dt="2020-08-27T14:12:36.560" v="20" actId="1076"/>
          <ac:spMkLst>
            <pc:docMk/>
            <pc:sldMk cId="910173644" sldId="687"/>
            <ac:spMk id="7" creationId="{00000000-0000-0000-0000-000000000000}"/>
          </ac:spMkLst>
        </pc:spChg>
        <pc:spChg chg="mod">
          <ac:chgData name="Owen Noel Newton Fernando" userId="f932e6a7-513b-4f8f-b71e-1f37278898b3" providerId="ADAL" clId="{0658A12A-0D58-41E6-A295-4E87A7A9364D}" dt="2020-08-27T14:12:44.258" v="21" actId="2711"/>
          <ac:spMkLst>
            <pc:docMk/>
            <pc:sldMk cId="910173644" sldId="687"/>
            <ac:spMk id="8" creationId="{00000000-0000-0000-0000-000000000000}"/>
          </ac:spMkLst>
        </pc:spChg>
      </pc:sldChg>
      <pc:sldChg chg="modSp add mod">
        <pc:chgData name="Owen Noel Newton Fernando" userId="f932e6a7-513b-4f8f-b71e-1f37278898b3" providerId="ADAL" clId="{0658A12A-0D58-41E6-A295-4E87A7A9364D}" dt="2020-08-27T14:17:36.604" v="99" actId="1076"/>
        <pc:sldMkLst>
          <pc:docMk/>
          <pc:sldMk cId="2171876119" sldId="690"/>
        </pc:sldMkLst>
        <pc:spChg chg="mod">
          <ac:chgData name="Owen Noel Newton Fernando" userId="f932e6a7-513b-4f8f-b71e-1f37278898b3" providerId="ADAL" clId="{0658A12A-0D58-41E6-A295-4E87A7A9364D}" dt="2020-08-27T14:14:22.249" v="23" actId="255"/>
          <ac:spMkLst>
            <pc:docMk/>
            <pc:sldMk cId="2171876119" sldId="690"/>
            <ac:spMk id="7"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35"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37"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38"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39"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0"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1"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2"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3"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4"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5"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6"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7"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8"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49"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50"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51" creationId="{00000000-0000-0000-0000-000000000000}"/>
          </ac:spMkLst>
        </pc:spChg>
        <pc:spChg chg="mod">
          <ac:chgData name="Owen Noel Newton Fernando" userId="f932e6a7-513b-4f8f-b71e-1f37278898b3" providerId="ADAL" clId="{0658A12A-0D58-41E6-A295-4E87A7A9364D}" dt="2020-08-27T14:17:01.264" v="95" actId="14100"/>
          <ac:spMkLst>
            <pc:docMk/>
            <pc:sldMk cId="2171876119" sldId="690"/>
            <ac:spMk id="54" creationId="{00000000-0000-0000-0000-000000000000}"/>
          </ac:spMkLst>
        </pc:spChg>
        <pc:spChg chg="mod">
          <ac:chgData name="Owen Noel Newton Fernando" userId="f932e6a7-513b-4f8f-b71e-1f37278898b3" providerId="ADAL" clId="{0658A12A-0D58-41E6-A295-4E87A7A9364D}" dt="2020-08-27T14:17:36.604" v="99" actId="1076"/>
          <ac:spMkLst>
            <pc:docMk/>
            <pc:sldMk cId="2171876119" sldId="690"/>
            <ac:spMk id="55" creationId="{00000000-0000-0000-0000-000000000000}"/>
          </ac:spMkLst>
        </pc:spChg>
        <pc:spChg chg="mod">
          <ac:chgData name="Owen Noel Newton Fernando" userId="f932e6a7-513b-4f8f-b71e-1f37278898b3" providerId="ADAL" clId="{0658A12A-0D58-41E6-A295-4E87A7A9364D}" dt="2020-08-27T14:17:29.027" v="98" actId="1076"/>
          <ac:spMkLst>
            <pc:docMk/>
            <pc:sldMk cId="2171876119" sldId="690"/>
            <ac:spMk id="56" creationId="{00000000-0000-0000-0000-000000000000}"/>
          </ac:spMkLst>
        </pc:spChg>
        <pc:spChg chg="mod">
          <ac:chgData name="Owen Noel Newton Fernando" userId="f932e6a7-513b-4f8f-b71e-1f37278898b3" providerId="ADAL" clId="{0658A12A-0D58-41E6-A295-4E87A7A9364D}" dt="2020-08-27T14:17:13.416" v="96" actId="1076"/>
          <ac:spMkLst>
            <pc:docMk/>
            <pc:sldMk cId="2171876119" sldId="690"/>
            <ac:spMk id="57" creationId="{00000000-0000-0000-0000-000000000000}"/>
          </ac:spMkLst>
        </pc:spChg>
        <pc:spChg chg="mod">
          <ac:chgData name="Owen Noel Newton Fernando" userId="f932e6a7-513b-4f8f-b71e-1f37278898b3" providerId="ADAL" clId="{0658A12A-0D58-41E6-A295-4E87A7A9364D}" dt="2020-08-27T14:17:18.466" v="97" actId="14100"/>
          <ac:spMkLst>
            <pc:docMk/>
            <pc:sldMk cId="2171876119" sldId="690"/>
            <ac:spMk id="58" creationId="{00000000-0000-0000-0000-000000000000}"/>
          </ac:spMkLst>
        </pc:spChg>
        <pc:spChg chg="mod">
          <ac:chgData name="Owen Noel Newton Fernando" userId="f932e6a7-513b-4f8f-b71e-1f37278898b3" providerId="ADAL" clId="{0658A12A-0D58-41E6-A295-4E87A7A9364D}" dt="2020-08-27T14:16:36.085" v="67" actId="14100"/>
          <ac:spMkLst>
            <pc:docMk/>
            <pc:sldMk cId="2171876119" sldId="690"/>
            <ac:spMk id="59" creationId="{00000000-0000-0000-0000-000000000000}"/>
          </ac:spMkLst>
        </pc:spChg>
        <pc:grpChg chg="mod">
          <ac:chgData name="Owen Noel Newton Fernando" userId="f932e6a7-513b-4f8f-b71e-1f37278898b3" providerId="ADAL" clId="{0658A12A-0D58-41E6-A295-4E87A7A9364D}" dt="2020-08-27T14:16:36.085" v="67" actId="14100"/>
          <ac:grpSpMkLst>
            <pc:docMk/>
            <pc:sldMk cId="2171876119" sldId="690"/>
            <ac:grpSpMk id="62" creationId="{00000000-0000-0000-0000-000000000000}"/>
          </ac:grpSpMkLst>
        </pc:grpChg>
        <pc:cxnChg chg="mod">
          <ac:chgData name="Owen Noel Newton Fernando" userId="f932e6a7-513b-4f8f-b71e-1f37278898b3" providerId="ADAL" clId="{0658A12A-0D58-41E6-A295-4E87A7A9364D}" dt="2020-08-27T14:16:36.085" v="67" actId="14100"/>
          <ac:cxnSpMkLst>
            <pc:docMk/>
            <pc:sldMk cId="2171876119" sldId="690"/>
            <ac:cxnSpMk id="52" creationId="{00000000-0000-0000-0000-000000000000}"/>
          </ac:cxnSpMkLst>
        </pc:cxnChg>
        <pc:cxnChg chg="mod">
          <ac:chgData name="Owen Noel Newton Fernando" userId="f932e6a7-513b-4f8f-b71e-1f37278898b3" providerId="ADAL" clId="{0658A12A-0D58-41E6-A295-4E87A7A9364D}" dt="2020-08-27T14:16:36.085" v="67" actId="14100"/>
          <ac:cxnSpMkLst>
            <pc:docMk/>
            <pc:sldMk cId="2171876119" sldId="690"/>
            <ac:cxnSpMk id="53" creationId="{00000000-0000-0000-0000-000000000000}"/>
          </ac:cxnSpMkLst>
        </pc:cxnChg>
      </pc:sldChg>
      <pc:sldChg chg="add">
        <pc:chgData name="Owen Noel Newton Fernando" userId="f932e6a7-513b-4f8f-b71e-1f37278898b3" providerId="ADAL" clId="{0658A12A-0D58-41E6-A295-4E87A7A9364D}" dt="2020-08-27T14:18:37.912" v="100"/>
        <pc:sldMkLst>
          <pc:docMk/>
          <pc:sldMk cId="3463886268" sldId="691"/>
        </pc:sldMkLst>
      </pc:sldChg>
    </pc:docChg>
  </pc:docChgLst>
  <pc:docChgLst>
    <pc:chgData name="Owen Noel Newton Fernando" userId="f932e6a7-513b-4f8f-b71e-1f37278898b3" providerId="ADAL" clId="{066E8728-EEC0-4823-9890-5D00515B5324}"/>
    <pc:docChg chg="undo custSel addSld modSld">
      <pc:chgData name="Owen Noel Newton Fernando" userId="f932e6a7-513b-4f8f-b71e-1f37278898b3" providerId="ADAL" clId="{066E8728-EEC0-4823-9890-5D00515B5324}" dt="2021-02-01T07:53:21.693" v="129" actId="1036"/>
      <pc:docMkLst>
        <pc:docMk/>
      </pc:docMkLst>
      <pc:sldChg chg="addSp delSp modSp mod">
        <pc:chgData name="Owen Noel Newton Fernando" userId="f932e6a7-513b-4f8f-b71e-1f37278898b3" providerId="ADAL" clId="{066E8728-EEC0-4823-9890-5D00515B5324}" dt="2021-02-01T02:11:29.213" v="20" actId="255"/>
        <pc:sldMkLst>
          <pc:docMk/>
          <pc:sldMk cId="1151929297" sldId="637"/>
        </pc:sldMkLst>
        <pc:spChg chg="add del mod">
          <ac:chgData name="Owen Noel Newton Fernando" userId="f932e6a7-513b-4f8f-b71e-1f37278898b3" providerId="ADAL" clId="{066E8728-EEC0-4823-9890-5D00515B5324}" dt="2021-02-01T02:06:52.633" v="15"/>
          <ac:spMkLst>
            <pc:docMk/>
            <pc:sldMk cId="1151929297" sldId="637"/>
            <ac:spMk id="2" creationId="{DE83DE89-BB7B-4BCB-9805-12F13DEEE482}"/>
          </ac:spMkLst>
        </pc:spChg>
        <pc:spChg chg="mod">
          <ac:chgData name="Owen Noel Newton Fernando" userId="f932e6a7-513b-4f8f-b71e-1f37278898b3" providerId="ADAL" clId="{066E8728-EEC0-4823-9890-5D00515B5324}" dt="2021-02-01T02:11:29.213" v="20" actId="255"/>
          <ac:spMkLst>
            <pc:docMk/>
            <pc:sldMk cId="1151929297" sldId="637"/>
            <ac:spMk id="8" creationId="{00000000-0000-0000-0000-000000000000}"/>
          </ac:spMkLst>
        </pc:spChg>
      </pc:sldChg>
      <pc:sldChg chg="addSp modSp mod addCm delCm">
        <pc:chgData name="Owen Noel Newton Fernando" userId="f932e6a7-513b-4f8f-b71e-1f37278898b3" providerId="ADAL" clId="{066E8728-EEC0-4823-9890-5D00515B5324}" dt="2021-02-01T02:14:12.114" v="30" actId="20577"/>
        <pc:sldMkLst>
          <pc:docMk/>
          <pc:sldMk cId="1203532234" sldId="638"/>
        </pc:sldMkLst>
        <pc:spChg chg="add mod">
          <ac:chgData name="Owen Noel Newton Fernando" userId="f932e6a7-513b-4f8f-b71e-1f37278898b3" providerId="ADAL" clId="{066E8728-EEC0-4823-9890-5D00515B5324}" dt="2021-02-01T02:14:12.114" v="30" actId="20577"/>
          <ac:spMkLst>
            <pc:docMk/>
            <pc:sldMk cId="1203532234" sldId="638"/>
            <ac:spMk id="2" creationId="{9C556E7C-0E5E-4816-BA3E-9DC07B634344}"/>
          </ac:spMkLst>
        </pc:spChg>
      </pc:sldChg>
      <pc:sldChg chg="modSp">
        <pc:chgData name="Owen Noel Newton Fernando" userId="f932e6a7-513b-4f8f-b71e-1f37278898b3" providerId="ADAL" clId="{066E8728-EEC0-4823-9890-5D00515B5324}" dt="2021-02-01T07:47:44.954" v="36" actId="14100"/>
        <pc:sldMkLst>
          <pc:docMk/>
          <pc:sldMk cId="2171876119" sldId="690"/>
        </pc:sldMkLst>
        <pc:spChg chg="mod">
          <ac:chgData name="Owen Noel Newton Fernando" userId="f932e6a7-513b-4f8f-b71e-1f37278898b3" providerId="ADAL" clId="{066E8728-EEC0-4823-9890-5D00515B5324}" dt="2021-02-01T07:47:44.954" v="36" actId="14100"/>
          <ac:spMkLst>
            <pc:docMk/>
            <pc:sldMk cId="2171876119" sldId="690"/>
            <ac:spMk id="35" creationId="{00000000-0000-0000-0000-000000000000}"/>
          </ac:spMkLst>
        </pc:spChg>
        <pc:spChg chg="mod">
          <ac:chgData name="Owen Noel Newton Fernando" userId="f932e6a7-513b-4f8f-b71e-1f37278898b3" providerId="ADAL" clId="{066E8728-EEC0-4823-9890-5D00515B5324}" dt="2021-02-01T07:47:15.604" v="33" actId="20577"/>
          <ac:spMkLst>
            <pc:docMk/>
            <pc:sldMk cId="2171876119" sldId="690"/>
            <ac:spMk id="36"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37"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38"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39"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0"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1"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2"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3"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4"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5"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6"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7"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8"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49"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50"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51" creationId="{00000000-0000-0000-0000-000000000000}"/>
          </ac:spMkLst>
        </pc:spChg>
        <pc:spChg chg="mod">
          <ac:chgData name="Owen Noel Newton Fernando" userId="f932e6a7-513b-4f8f-b71e-1f37278898b3" providerId="ADAL" clId="{066E8728-EEC0-4823-9890-5D00515B5324}" dt="2021-02-01T07:47:25.938" v="35" actId="20577"/>
          <ac:spMkLst>
            <pc:docMk/>
            <pc:sldMk cId="2171876119" sldId="690"/>
            <ac:spMk id="54" creationId="{00000000-0000-0000-0000-000000000000}"/>
          </ac:spMkLst>
        </pc:spChg>
        <pc:spChg chg="mod">
          <ac:chgData name="Owen Noel Newton Fernando" userId="f932e6a7-513b-4f8f-b71e-1f37278898b3" providerId="ADAL" clId="{066E8728-EEC0-4823-9890-5D00515B5324}" dt="2021-02-01T07:47:44.954" v="36" actId="14100"/>
          <ac:spMkLst>
            <pc:docMk/>
            <pc:sldMk cId="2171876119" sldId="690"/>
            <ac:spMk id="59" creationId="{00000000-0000-0000-0000-000000000000}"/>
          </ac:spMkLst>
        </pc:spChg>
        <pc:grpChg chg="mod">
          <ac:chgData name="Owen Noel Newton Fernando" userId="f932e6a7-513b-4f8f-b71e-1f37278898b3" providerId="ADAL" clId="{066E8728-EEC0-4823-9890-5D00515B5324}" dt="2021-02-01T07:47:44.954" v="36" actId="14100"/>
          <ac:grpSpMkLst>
            <pc:docMk/>
            <pc:sldMk cId="2171876119" sldId="690"/>
            <ac:grpSpMk id="62" creationId="{00000000-0000-0000-0000-000000000000}"/>
          </ac:grpSpMkLst>
        </pc:grpChg>
        <pc:cxnChg chg="mod">
          <ac:chgData name="Owen Noel Newton Fernando" userId="f932e6a7-513b-4f8f-b71e-1f37278898b3" providerId="ADAL" clId="{066E8728-EEC0-4823-9890-5D00515B5324}" dt="2021-02-01T07:47:44.954" v="36" actId="14100"/>
          <ac:cxnSpMkLst>
            <pc:docMk/>
            <pc:sldMk cId="2171876119" sldId="690"/>
            <ac:cxnSpMk id="52" creationId="{00000000-0000-0000-0000-000000000000}"/>
          </ac:cxnSpMkLst>
        </pc:cxnChg>
        <pc:cxnChg chg="mod">
          <ac:chgData name="Owen Noel Newton Fernando" userId="f932e6a7-513b-4f8f-b71e-1f37278898b3" providerId="ADAL" clId="{066E8728-EEC0-4823-9890-5D00515B5324}" dt="2021-02-01T07:47:44.954" v="36" actId="14100"/>
          <ac:cxnSpMkLst>
            <pc:docMk/>
            <pc:sldMk cId="2171876119" sldId="690"/>
            <ac:cxnSpMk id="53" creationId="{00000000-0000-0000-0000-000000000000}"/>
          </ac:cxnSpMkLst>
        </pc:cxnChg>
      </pc:sldChg>
      <pc:sldChg chg="modSp new mod">
        <pc:chgData name="Owen Noel Newton Fernando" userId="f932e6a7-513b-4f8f-b71e-1f37278898b3" providerId="ADAL" clId="{066E8728-EEC0-4823-9890-5D00515B5324}" dt="2021-02-01T07:53:21.693" v="129" actId="1036"/>
        <pc:sldMkLst>
          <pc:docMk/>
          <pc:sldMk cId="1449576029" sldId="692"/>
        </pc:sldMkLst>
        <pc:spChg chg="mod">
          <ac:chgData name="Owen Noel Newton Fernando" userId="f932e6a7-513b-4f8f-b71e-1f37278898b3" providerId="ADAL" clId="{066E8728-EEC0-4823-9890-5D00515B5324}" dt="2021-02-01T07:51:28.941" v="79" actId="20577"/>
          <ac:spMkLst>
            <pc:docMk/>
            <pc:sldMk cId="1449576029" sldId="692"/>
            <ac:spMk id="2" creationId="{7B8C54D2-4A79-4C4F-BDC0-EFCAFF445F5C}"/>
          </ac:spMkLst>
        </pc:spChg>
        <pc:spChg chg="mod">
          <ac:chgData name="Owen Noel Newton Fernando" userId="f932e6a7-513b-4f8f-b71e-1f37278898b3" providerId="ADAL" clId="{066E8728-EEC0-4823-9890-5D00515B5324}" dt="2021-02-01T07:53:21.693" v="129" actId="1036"/>
          <ac:spMkLst>
            <pc:docMk/>
            <pc:sldMk cId="1449576029" sldId="692"/>
            <ac:spMk id="3" creationId="{9D45D432-5DA1-4B08-B8D5-69B351A929DF}"/>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02-01T10:13:47.759" idx="2">
    <p:pos x="10" y="10"/>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GB"/>
          </a:p>
        </p:txBody>
      </p:sp>
      <p:sp>
        <p:nvSpPr>
          <p:cNvPr id="3" name="Date Placeholder 2"/>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1597F6CA-E775-4D52-B67C-BE9B2FF9B002}" type="datetime3">
              <a:rPr lang="en-GB" smtClean="0"/>
              <a:t>31 January, 2023</a:t>
            </a:fld>
            <a:endParaRPr lang="en-GB"/>
          </a:p>
        </p:txBody>
      </p:sp>
      <p:sp>
        <p:nvSpPr>
          <p:cNvPr id="4" name="Footer Placeholder 3"/>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72127259-7AE2-4A84-AF71-5871E78EA8A8}" type="slidenum">
              <a:rPr lang="en-GB" smtClean="0"/>
              <a:t>‹#›</a:t>
            </a:fld>
            <a:endParaRPr lang="en-GB"/>
          </a:p>
        </p:txBody>
      </p:sp>
    </p:spTree>
    <p:extLst>
      <p:ext uri="{BB962C8B-B14F-4D97-AF65-F5344CB8AC3E}">
        <p14:creationId xmlns:p14="http://schemas.microsoft.com/office/powerpoint/2010/main" val="2643809623"/>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GB"/>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C7CD58E7-621C-4DD4-AE17-457EF889703B}" type="datetime3">
              <a:rPr lang="en-GB" smtClean="0"/>
              <a:t>31 January, 2023</a:t>
            </a:fld>
            <a:endParaRPr lang="en-GB"/>
          </a:p>
        </p:txBody>
      </p:sp>
      <p:sp>
        <p:nvSpPr>
          <p:cNvPr id="4" name="Slide Image Placeholder 3"/>
          <p:cNvSpPr>
            <a:spLocks noGrp="1" noRot="1" noChangeAspect="1"/>
          </p:cNvSpPr>
          <p:nvPr>
            <p:ph type="sldImg" idx="2"/>
          </p:nvPr>
        </p:nvSpPr>
        <p:spPr>
          <a:xfrm>
            <a:off x="446088" y="665163"/>
            <a:ext cx="6223000" cy="4668837"/>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5437138"/>
            <a:ext cx="5738601" cy="4029879"/>
          </a:xfrm>
          <a:prstGeom prst="rect">
            <a:avLst/>
          </a:prstGeom>
        </p:spPr>
        <p:txBody>
          <a:bodyPr vert="horz" lIns="99048" tIns="49524" rIns="99048" bIns="49524"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dirty="0"/>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2031AFFA-5214-4CD7-AC14-54BF2F08C1EF}" type="slidenum">
              <a:rPr lang="en-GB" smtClean="0"/>
              <a:t>‹#›</a:t>
            </a:fld>
            <a:endParaRPr lang="en-GB"/>
          </a:p>
        </p:txBody>
      </p:sp>
    </p:spTree>
    <p:extLst>
      <p:ext uri="{BB962C8B-B14F-4D97-AF65-F5344CB8AC3E}">
        <p14:creationId xmlns:p14="http://schemas.microsoft.com/office/powerpoint/2010/main" val="3203855371"/>
      </p:ext>
    </p:extLst>
  </p:cSld>
  <p:clrMap bg1="lt1" tx1="dk1" bg2="lt2" tx2="dk2" accent1="accent1" accent2="accent2" accent3="accent3" accent4="accent4" accent5="accent5" accent6="accent6" hlink="hlink" folHlink="folHlink"/>
  <p:hf hdr="0" ftr="0" dt="0"/>
  <p:notesStyle>
    <a:lvl1pPr marL="0" algn="just" defTabSz="914400" rtl="0" eaLnBrk="1" latinLnBrk="0" hangingPunct="1">
      <a:defRPr sz="1200" kern="1200">
        <a:solidFill>
          <a:schemeClr val="tx1"/>
        </a:solidFill>
        <a:latin typeface="+mn-lt"/>
        <a:ea typeface="+mn-ea"/>
        <a:cs typeface="+mn-cs"/>
      </a:defRPr>
    </a:lvl1pPr>
    <a:lvl2pPr marL="457200" algn="just" defTabSz="914400" rtl="0" eaLnBrk="1" latinLnBrk="0" hangingPunct="1">
      <a:defRPr sz="1200" kern="1200">
        <a:solidFill>
          <a:schemeClr val="tx1"/>
        </a:solidFill>
        <a:latin typeface="+mn-lt"/>
        <a:ea typeface="+mn-ea"/>
        <a:cs typeface="+mn-cs"/>
      </a:defRPr>
    </a:lvl2pPr>
    <a:lvl3pPr marL="914400" algn="just" defTabSz="914400" rtl="0" eaLnBrk="1" latinLnBrk="0" hangingPunct="1">
      <a:defRPr sz="1200" kern="1200">
        <a:solidFill>
          <a:schemeClr val="tx1"/>
        </a:solidFill>
        <a:latin typeface="+mn-lt"/>
        <a:ea typeface="+mn-ea"/>
        <a:cs typeface="+mn-cs"/>
      </a:defRPr>
    </a:lvl3pPr>
    <a:lvl4pPr marL="1371600" algn="just" defTabSz="914400" rtl="0" eaLnBrk="1" latinLnBrk="0" hangingPunct="1">
      <a:defRPr sz="1200" kern="1200">
        <a:solidFill>
          <a:schemeClr val="tx1"/>
        </a:solidFill>
        <a:latin typeface="+mn-lt"/>
        <a:ea typeface="+mn-ea"/>
        <a:cs typeface="+mn-cs"/>
      </a:defRPr>
    </a:lvl4pPr>
    <a:lvl5pPr marL="1828800" algn="just"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6088" y="665163"/>
            <a:ext cx="6224587" cy="4668837"/>
          </a:xfrm>
        </p:spPr>
      </p:sp>
      <p:sp>
        <p:nvSpPr>
          <p:cNvPr id="3" name="Notes Placeholder 2"/>
          <p:cNvSpPr>
            <a:spLocks noGrp="1"/>
          </p:cNvSpPr>
          <p:nvPr>
            <p:ph type="body" idx="1"/>
          </p:nvPr>
        </p:nvSpPr>
        <p:spPr/>
        <p:txBody>
          <a:bodyPr/>
          <a:lstStyle/>
          <a:p>
            <a:pPr defTabSz="990478">
              <a:lnSpc>
                <a:spcPct val="150000"/>
              </a:lnSpc>
              <a:defRPr/>
            </a:pPr>
            <a:r>
              <a:rPr lang="en-US" dirty="0"/>
              <a:t>This lecture</a:t>
            </a:r>
            <a:r>
              <a:rPr lang="en-US" baseline="0" dirty="0"/>
              <a:t> is on Queue data structure. </a:t>
            </a:r>
            <a:r>
              <a:rPr lang="en-SG" sz="1300" dirty="0"/>
              <a:t>Queues are not much different from Stacks. </a:t>
            </a:r>
            <a:endParaRPr lang="en-US" sz="1300" dirty="0"/>
          </a:p>
          <a:p>
            <a:pPr algn="l" eaLnBrk="1" hangingPunct="1">
              <a:lnSpc>
                <a:spcPct val="150000"/>
              </a:lnSpc>
            </a:pPr>
            <a:endParaRPr lang="en-US" sz="13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fld id="{2031AFFA-5214-4CD7-AC14-54BF2F08C1EF}" type="slidenum">
              <a:rPr lang="en-GB" smtClean="0"/>
              <a:t>1</a:t>
            </a:fld>
            <a:endParaRPr lang="en-GB"/>
          </a:p>
        </p:txBody>
      </p:sp>
    </p:spTree>
    <p:extLst>
      <p:ext uri="{BB962C8B-B14F-4D97-AF65-F5344CB8AC3E}">
        <p14:creationId xmlns:p14="http://schemas.microsoft.com/office/powerpoint/2010/main" val="13923531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xfrm>
            <a:off x="627105" y="5437138"/>
            <a:ext cx="5821426" cy="4029879"/>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306085">
              <a:defRPr/>
            </a:pPr>
            <a:r>
              <a:rPr lang="en-SG" sz="1300" dirty="0"/>
              <a:t>The core operations are </a:t>
            </a:r>
            <a:r>
              <a:rPr lang="en-SG" sz="1300" dirty="0" err="1"/>
              <a:t>enqueue</a:t>
            </a:r>
            <a:r>
              <a:rPr lang="en-SG" sz="1300" dirty="0"/>
              <a:t> and </a:t>
            </a:r>
            <a:r>
              <a:rPr lang="en-SG" sz="1300" dirty="0" err="1"/>
              <a:t>dequeue</a:t>
            </a:r>
            <a:r>
              <a:rPr lang="en-SG" sz="1300" dirty="0"/>
              <a:t>. </a:t>
            </a:r>
            <a:r>
              <a:rPr lang="en-SG" sz="1300" dirty="0" err="1"/>
              <a:t>Enqueue</a:t>
            </a:r>
            <a:r>
              <a:rPr lang="en-SG" sz="1300" dirty="0"/>
              <a:t> adds items to the back of the queue and </a:t>
            </a:r>
            <a:r>
              <a:rPr lang="en-SG" sz="1300" dirty="0" err="1"/>
              <a:t>dequeue</a:t>
            </a:r>
            <a:r>
              <a:rPr lang="en-SG" sz="1300" dirty="0"/>
              <a:t> allows you to remove items from the front. The peek function allows to look at the first item before we remove it and </a:t>
            </a:r>
            <a:r>
              <a:rPr lang="en-SG" sz="1300" dirty="0" err="1"/>
              <a:t>isEmptyQueue</a:t>
            </a:r>
            <a:r>
              <a:rPr lang="en-SG" sz="1300" dirty="0"/>
              <a:t> function determines if there is anything left inside the queue.</a:t>
            </a:r>
          </a:p>
          <a:p>
            <a:pPr defTabSz="306085">
              <a:defRPr/>
            </a:pPr>
            <a:endParaRPr lang="en-SG" sz="1300" dirty="0"/>
          </a:p>
          <a:p>
            <a:pPr defTabSz="306085">
              <a:defRPr/>
            </a:pPr>
            <a:r>
              <a:rPr lang="en-SG" sz="1300" dirty="0"/>
              <a:t>We will build these four functions. Only the </a:t>
            </a:r>
            <a:r>
              <a:rPr lang="en-SG" sz="1300" dirty="0" err="1"/>
              <a:t>enqueue</a:t>
            </a:r>
            <a:r>
              <a:rPr lang="en-SG" sz="1300" dirty="0"/>
              <a:t> and </a:t>
            </a:r>
            <a:r>
              <a:rPr lang="en-SG" sz="1300" dirty="0" err="1"/>
              <a:t>dequeue</a:t>
            </a:r>
            <a:r>
              <a:rPr lang="en-SG" sz="1300" dirty="0"/>
              <a:t> functions are going to be completely different.</a:t>
            </a:r>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10</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10DE386C-848E-4D98-A4D4-20671F217AFA}" type="datetime3">
              <a:rPr lang="en-GB" altLang="en-US" smtClean="0"/>
              <a:t>31 January, 2023</a:t>
            </a:fld>
            <a:endParaRPr lang="en-US" altLang="en-US"/>
          </a:p>
        </p:txBody>
      </p:sp>
    </p:spTree>
    <p:extLst>
      <p:ext uri="{BB962C8B-B14F-4D97-AF65-F5344CB8AC3E}">
        <p14:creationId xmlns:p14="http://schemas.microsoft.com/office/powerpoint/2010/main" val="2057575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11</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86265" y="5438917"/>
            <a:ext cx="5785930" cy="4283967"/>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algn="l" defTabSz="990478">
              <a:defRPr/>
            </a:pPr>
            <a:r>
              <a:rPr lang="en-SG" sz="1300" dirty="0"/>
              <a:t>As in the stack, we define queue with a linked list </a:t>
            </a:r>
            <a:r>
              <a:rPr lang="en-SG" sz="1300" dirty="0" err="1"/>
              <a:t>struct</a:t>
            </a:r>
            <a:r>
              <a:rPr lang="en-SG" sz="1300" dirty="0"/>
              <a:t>.</a:t>
            </a:r>
            <a:endParaRPr lang="en-US" sz="1300" dirty="0"/>
          </a:p>
          <a:p>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FFE9616C-68BD-47B7-B2FB-6E1810387716}" type="datetime3">
              <a:rPr lang="en-GB" altLang="en-US" sz="1400"/>
              <a:t>31 January, 2023</a:t>
            </a:fld>
            <a:endParaRPr lang="en-US" altLang="en-US" sz="1400"/>
          </a:p>
        </p:txBody>
      </p:sp>
    </p:spTree>
    <p:extLst>
      <p:ext uri="{BB962C8B-B14F-4D97-AF65-F5344CB8AC3E}">
        <p14:creationId xmlns:p14="http://schemas.microsoft.com/office/powerpoint/2010/main" val="1130625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sz="1300" dirty="0"/>
              <a:t>So, do we want the front of the queue to correspond to the first node of the linked list? Or, do we need the back of the queue to correspond to the first node of the linked list? When we asked these questions when we learned stack, the answer was that it doesn’t matter.</a:t>
            </a:r>
            <a:endParaRPr lang="en-US" sz="1300" dirty="0"/>
          </a:p>
          <a:p>
            <a:r>
              <a:rPr lang="en-SG" sz="1300" dirty="0"/>
              <a:t> </a:t>
            </a:r>
            <a:endParaRPr lang="en-US" sz="1300" dirty="0"/>
          </a:p>
          <a:p>
            <a:pPr defTabSz="306085"/>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12</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5F662A5D-EDE4-4093-95E0-33F7344AE1F5}" type="datetime3">
              <a:rPr lang="en-GB" altLang="en-US" smtClean="0"/>
              <a:t>31 January, 2023</a:t>
            </a:fld>
            <a:endParaRPr lang="en-US" altLang="en-US"/>
          </a:p>
        </p:txBody>
      </p:sp>
    </p:spTree>
    <p:extLst>
      <p:ext uri="{BB962C8B-B14F-4D97-AF65-F5344CB8AC3E}">
        <p14:creationId xmlns:p14="http://schemas.microsoft.com/office/powerpoint/2010/main" val="12624681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sz="1300" dirty="0"/>
              <a:t>Now, is it same with queue data structure? Actually, it shouldn’t matter if the linked list has a tail pointer. So, the implementation of queue using linked list is different from stacks because here we use the tail pointer to access the both ends of the structure.  With stack, we only access items at one position.</a:t>
            </a:r>
            <a:endParaRPr lang="en-US" sz="1300" dirty="0"/>
          </a:p>
          <a:p>
            <a:r>
              <a:rPr lang="en-SG" sz="1300" dirty="0"/>
              <a:t> </a:t>
            </a:r>
            <a:endParaRPr lang="en-US" sz="1300" dirty="0"/>
          </a:p>
          <a:p>
            <a:r>
              <a:rPr lang="en-SG" sz="1300" dirty="0"/>
              <a:t>Therefore, with queue data structure, to have it properly implemented and running efficiently, I actually need to make sure that my linked list has a tail pointer inside.</a:t>
            </a:r>
            <a:endParaRPr lang="en-US" sz="1300" dirty="0"/>
          </a:p>
          <a:p>
            <a:pPr defTabSz="306085"/>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13</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B3306BE1-4D58-4851-9999-E75782A9A823}" type="datetime3">
              <a:rPr lang="en-GB" altLang="en-US" smtClean="0"/>
              <a:t>31 January, 2023</a:t>
            </a:fld>
            <a:endParaRPr lang="en-US" altLang="en-US"/>
          </a:p>
        </p:txBody>
      </p:sp>
    </p:spTree>
    <p:extLst>
      <p:ext uri="{BB962C8B-B14F-4D97-AF65-F5344CB8AC3E}">
        <p14:creationId xmlns:p14="http://schemas.microsoft.com/office/powerpoint/2010/main" val="1453379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14</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50769" y="5438917"/>
            <a:ext cx="5809594" cy="42200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defTabSz="990478">
              <a:defRPr/>
            </a:pPr>
            <a:r>
              <a:rPr lang="en-SG" sz="1300" dirty="0"/>
              <a:t>Let’s look at the </a:t>
            </a:r>
            <a:r>
              <a:rPr lang="en-SG" sz="1300" dirty="0" err="1"/>
              <a:t>enqueue</a:t>
            </a:r>
            <a:r>
              <a:rPr lang="en-SG" sz="1300" dirty="0"/>
              <a:t> and </a:t>
            </a:r>
            <a:r>
              <a:rPr lang="en-SG" sz="1300" dirty="0" err="1"/>
              <a:t>dequeue</a:t>
            </a:r>
            <a:r>
              <a:rPr lang="en-SG" sz="1300" dirty="0"/>
              <a:t> functions in detail. The </a:t>
            </a:r>
            <a:r>
              <a:rPr lang="en-SG" sz="1300" dirty="0" err="1"/>
              <a:t>enqueue</a:t>
            </a:r>
            <a:r>
              <a:rPr lang="en-SG" sz="1300" dirty="0"/>
              <a:t> function supposed to add items to the back of the linked list and the dequeuer functions supposed to remove items from the front of the linked list.</a:t>
            </a:r>
            <a:endParaRPr lang="en-US" sz="1300" dirty="0"/>
          </a:p>
          <a:p>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54F74659-D0DD-4BD5-9DE2-A5EF3E105114}" type="datetime3">
              <a:rPr lang="en-GB" altLang="en-US" sz="1400"/>
              <a:t>31 January, 2023</a:t>
            </a:fld>
            <a:endParaRPr lang="en-US" altLang="en-US" sz="1400"/>
          </a:p>
        </p:txBody>
      </p:sp>
    </p:spTree>
    <p:extLst>
      <p:ext uri="{BB962C8B-B14F-4D97-AF65-F5344CB8AC3E}">
        <p14:creationId xmlns:p14="http://schemas.microsoft.com/office/powerpoint/2010/main" val="8853102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306085"/>
            <a:r>
              <a:rPr lang="en-US" altLang="en-US" dirty="0"/>
              <a:t>So if you think about which index positions you are going to be accessing, you will realize that you need to access either position zero and the last index, or if you flip it around, it's still going to be position zero and the last index position. </a:t>
            </a:r>
          </a:p>
          <a:p>
            <a:pPr defTabSz="306085"/>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15</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F4CC36AF-974C-45BF-9F9E-71F6D845C9EA}" type="datetime3">
              <a:rPr lang="en-GB" altLang="en-US" smtClean="0"/>
              <a:t>31 January, 2023</a:t>
            </a:fld>
            <a:endParaRPr lang="en-US" altLang="en-US"/>
          </a:p>
        </p:txBody>
      </p:sp>
    </p:spTree>
    <p:extLst>
      <p:ext uri="{BB962C8B-B14F-4D97-AF65-F5344CB8AC3E}">
        <p14:creationId xmlns:p14="http://schemas.microsoft.com/office/powerpoint/2010/main" val="14723551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SG" sz="1300" dirty="0"/>
              <a:t>We will implement the </a:t>
            </a:r>
            <a:r>
              <a:rPr lang="en-SG" sz="1300" dirty="0" err="1"/>
              <a:t>enqueue</a:t>
            </a:r>
            <a:r>
              <a:rPr lang="en-SG" sz="1300" dirty="0"/>
              <a:t> function now.</a:t>
            </a:r>
            <a:endParaRPr lang="en-US" sz="1300" dirty="0"/>
          </a:p>
          <a:p>
            <a:r>
              <a:rPr lang="en-SG" sz="1300" dirty="0"/>
              <a:t> </a:t>
            </a:r>
            <a:endParaRPr lang="en-US" sz="1300"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16</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360BA0A6-67CE-4DD9-B8D5-316DC32725AE}" type="datetime3">
              <a:rPr lang="en-GB" altLang="en-US" smtClean="0"/>
              <a:t>31 January, 2023</a:t>
            </a:fld>
            <a:endParaRPr lang="en-US" altLang="en-US"/>
          </a:p>
        </p:txBody>
      </p:sp>
    </p:spTree>
    <p:extLst>
      <p:ext uri="{BB962C8B-B14F-4D97-AF65-F5344CB8AC3E}">
        <p14:creationId xmlns:p14="http://schemas.microsoft.com/office/powerpoint/2010/main" val="17794086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defTabSz="306085">
              <a:defRPr/>
            </a:pPr>
            <a:r>
              <a:rPr lang="en-SG" sz="1300" dirty="0"/>
              <a:t>The </a:t>
            </a:r>
            <a:r>
              <a:rPr lang="en-SG" sz="1300" dirty="0" err="1"/>
              <a:t>enqueue</a:t>
            </a:r>
            <a:r>
              <a:rPr lang="en-SG" sz="1300" dirty="0"/>
              <a:t> function is going to accept a pointer to the queue. Also, we need to pass the value that we need to add to the queue. </a:t>
            </a:r>
            <a:endParaRPr lang="en-US" sz="1300" dirty="0"/>
          </a:p>
          <a:p>
            <a:pPr defTabSz="306085"/>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17</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4A10EEF4-1A1C-408C-8D95-B79E889D92A8}" type="datetime3">
              <a:rPr lang="en-GB" altLang="en-US" smtClean="0"/>
              <a:t>31 January, 2023</a:t>
            </a:fld>
            <a:endParaRPr lang="en-US" altLang="en-US"/>
          </a:p>
        </p:txBody>
      </p:sp>
    </p:spTree>
    <p:extLst>
      <p:ext uri="{BB962C8B-B14F-4D97-AF65-F5344CB8AC3E}">
        <p14:creationId xmlns:p14="http://schemas.microsoft.com/office/powerpoint/2010/main" val="20682549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306085">
              <a:defRPr/>
            </a:pPr>
            <a:r>
              <a:rPr lang="en-SG" sz="1300" dirty="0"/>
              <a:t>Just like the stack push function, this is a simple insert node call. For </a:t>
            </a:r>
            <a:r>
              <a:rPr lang="en-SG" sz="1300" dirty="0" err="1"/>
              <a:t>enqueue</a:t>
            </a:r>
            <a:r>
              <a:rPr lang="en-SG" sz="1300" dirty="0"/>
              <a:t>, we are going to add items to the last position of the linked list. Therefore, the correct index position is </a:t>
            </a:r>
            <a:r>
              <a:rPr lang="en-SG" sz="1300" dirty="0" err="1"/>
              <a:t>ll.size</a:t>
            </a:r>
            <a:r>
              <a:rPr lang="en-SG" sz="1300" dirty="0"/>
              <a:t> because the index position of the last item in the linked list is size-1. </a:t>
            </a:r>
            <a:endParaRPr lang="en-US" sz="1300" dirty="0"/>
          </a:p>
          <a:p>
            <a:pPr defTabSz="306085"/>
            <a:endParaRPr lang="en-US" altLang="en-US" dirty="0"/>
          </a:p>
          <a:p>
            <a:pPr defTabSz="306085">
              <a:defRPr/>
            </a:pPr>
            <a:r>
              <a:rPr lang="en-SG" sz="1300" dirty="0"/>
              <a:t>In order for this to be efficient, we need to give direct access to the last node of the linked list. So, we need a tail pointer. It will still work without a tail pointer, but then it will be very inefficient because every time we add an item, we have to start from the front and travers all the way down.</a:t>
            </a:r>
            <a:endParaRPr lang="en-US" sz="1300" dirty="0"/>
          </a:p>
          <a:p>
            <a:pPr defTabSz="306085"/>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18</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DAB6CDEF-1B8F-41E2-9555-CE4241D4D27F}" type="datetime3">
              <a:rPr lang="en-GB" altLang="en-US" smtClean="0"/>
              <a:t>31 January, 2023</a:t>
            </a:fld>
            <a:endParaRPr lang="en-US" altLang="en-US"/>
          </a:p>
        </p:txBody>
      </p:sp>
    </p:spTree>
    <p:extLst>
      <p:ext uri="{BB962C8B-B14F-4D97-AF65-F5344CB8AC3E}">
        <p14:creationId xmlns:p14="http://schemas.microsoft.com/office/powerpoint/2010/main" val="9106169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a:r>
              <a:rPr lang="en-SG" sz="1300" dirty="0" err="1"/>
              <a:t>Dequeue</a:t>
            </a:r>
            <a:r>
              <a:rPr lang="en-SG" sz="1300" dirty="0"/>
              <a:t> is a two-step process because we need to hold the value before deleting the node from the linked list. So, just as in stack data structure, we call remove node from the index position 0. The only difference of this with stack data structure is that </a:t>
            </a:r>
            <a:r>
              <a:rPr lang="en-SG" sz="1300" dirty="0" err="1"/>
              <a:t>enqueue</a:t>
            </a:r>
            <a:r>
              <a:rPr lang="en-SG" sz="1300" dirty="0"/>
              <a:t> is dealing with the last position rather than the 1</a:t>
            </a:r>
            <a:r>
              <a:rPr lang="en-SG" sz="1300" baseline="30000" dirty="0"/>
              <a:t>st</a:t>
            </a:r>
            <a:r>
              <a:rPr lang="en-SG" sz="1300" dirty="0"/>
              <a:t> position as in the stack.</a:t>
            </a:r>
            <a:endParaRPr lang="en-US" sz="1300"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19</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151C89E-23B7-4B4B-BE94-24C38DBDC045}" type="datetime3">
              <a:rPr lang="en-GB" altLang="en-US" smtClean="0"/>
              <a:t>31 January, 2023</a:t>
            </a:fld>
            <a:endParaRPr lang="en-US" altLang="en-US"/>
          </a:p>
        </p:txBody>
      </p:sp>
    </p:spTree>
    <p:extLst>
      <p:ext uri="{BB962C8B-B14F-4D97-AF65-F5344CB8AC3E}">
        <p14:creationId xmlns:p14="http://schemas.microsoft.com/office/powerpoint/2010/main" val="617785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2</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98098" y="5438917"/>
            <a:ext cx="5762265" cy="429676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defTabSz="990478">
              <a:defRPr/>
            </a:pPr>
            <a:r>
              <a:rPr lang="en-SG" sz="1300" dirty="0"/>
              <a:t>We will discuss about queue data structures, its core functions and their implementation using linked lists. All are very similar to what we have learned in Stacks but for adding and removing nodes we have different names as </a:t>
            </a:r>
            <a:r>
              <a:rPr lang="en-SG" sz="1300" dirty="0" err="1"/>
              <a:t>enqueue</a:t>
            </a:r>
            <a:r>
              <a:rPr lang="en-SG" sz="1300" dirty="0"/>
              <a:t> and </a:t>
            </a:r>
            <a:r>
              <a:rPr lang="en-SG" sz="1300" dirty="0" err="1"/>
              <a:t>dequeue</a:t>
            </a:r>
            <a:r>
              <a:rPr lang="en-SG" sz="1300" dirty="0"/>
              <a:t>.</a:t>
            </a:r>
          </a:p>
          <a:p>
            <a:pPr algn="l" defTabSz="990478">
              <a:defRPr/>
            </a:pPr>
            <a:endParaRPr lang="en-US" sz="1300" dirty="0"/>
          </a:p>
          <a:p>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5BC0EA6-C4AD-4137-9F94-097CC4738C71}" type="datetime3">
              <a:rPr lang="en-GB" altLang="en-US" sz="1400"/>
              <a:t>31 January, 2023</a:t>
            </a:fld>
            <a:endParaRPr lang="en-US" altLang="en-US" sz="1400"/>
          </a:p>
        </p:txBody>
      </p:sp>
    </p:spTree>
    <p:extLst>
      <p:ext uri="{BB962C8B-B14F-4D97-AF65-F5344CB8AC3E}">
        <p14:creationId xmlns:p14="http://schemas.microsoft.com/office/powerpoint/2010/main" val="13126787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306085"/>
            <a:r>
              <a:rPr lang="en-US" altLang="en-US" dirty="0"/>
              <a:t>So the peek function is also the same thing. Only difference is that I’m passing in a queue instead of a stack. </a:t>
            </a:r>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20</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A863C6C4-ED30-47AD-94DB-2EB7B5CF181F}" type="datetime3">
              <a:rPr lang="en-GB" altLang="en-US" smtClean="0"/>
              <a:t>31 January, 2023</a:t>
            </a:fld>
            <a:endParaRPr lang="en-US" altLang="en-US"/>
          </a:p>
        </p:txBody>
      </p:sp>
    </p:spTree>
    <p:extLst>
      <p:ext uri="{BB962C8B-B14F-4D97-AF65-F5344CB8AC3E}">
        <p14:creationId xmlns:p14="http://schemas.microsoft.com/office/powerpoint/2010/main" val="9541179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323563"/>
            <a:r>
              <a:rPr lang="en-US" sz="1300" dirty="0" err="1">
                <a:latin typeface="Courier New" charset="0"/>
                <a:ea typeface="Courier New" charset="0"/>
                <a:cs typeface="Courier New" charset="0"/>
                <a:sym typeface="Wingdings"/>
              </a:rPr>
              <a:t>isEmptyQueue</a:t>
            </a:r>
            <a:r>
              <a:rPr lang="en-US" sz="1300" dirty="0">
                <a:latin typeface="Courier New" charset="0"/>
                <a:ea typeface="Courier New" charset="0"/>
                <a:cs typeface="Courier New" charset="0"/>
                <a:sym typeface="Wingdings"/>
              </a:rPr>
              <a:t> functions </a:t>
            </a:r>
            <a:r>
              <a:rPr lang="en-US" altLang="en-US" dirty="0"/>
              <a:t>is also doing the same thing, </a:t>
            </a:r>
            <a:r>
              <a:rPr lang="en-SG" sz="1300" dirty="0"/>
              <a:t>Here, we will use the built in size variable and check the value of the size variable.</a:t>
            </a:r>
            <a:r>
              <a:rPr lang="en-GB" dirty="0">
                <a:effectLst/>
              </a:rPr>
              <a:t> </a:t>
            </a:r>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21</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D7D9721A-1CA8-496A-816A-561EE55A16D3}" type="datetime3">
              <a:rPr lang="en-GB" altLang="en-US" smtClean="0"/>
              <a:t>31 January, 2023</a:t>
            </a:fld>
            <a:endParaRPr lang="en-US" altLang="en-US"/>
          </a:p>
        </p:txBody>
      </p:sp>
    </p:spTree>
    <p:extLst>
      <p:ext uri="{BB962C8B-B14F-4D97-AF65-F5344CB8AC3E}">
        <p14:creationId xmlns:p14="http://schemas.microsoft.com/office/powerpoint/2010/main" val="9067994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22</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62602" y="5438917"/>
            <a:ext cx="5707048" cy="409206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marL="0" lvl="1" algn="l"/>
            <a:r>
              <a:rPr lang="en-US" dirty="0">
                <a:ea typeface="Cambria Math" panose="02040503050406030204" pitchFamily="18" charset="0"/>
                <a:cs typeface="Times New Roman" pitchFamily="18" charset="0"/>
              </a:rPr>
              <a:t>Let’s see simple example that uses </a:t>
            </a:r>
            <a:r>
              <a:rPr lang="en-US" dirty="0" err="1">
                <a:ea typeface="Cambria Math" panose="02040503050406030204" pitchFamily="18" charset="0"/>
                <a:cs typeface="Times New Roman" pitchFamily="18" charset="0"/>
              </a:rPr>
              <a:t>enqueue</a:t>
            </a:r>
            <a:r>
              <a:rPr lang="en-US" dirty="0">
                <a:ea typeface="Cambria Math" panose="02040503050406030204" pitchFamily="18" charset="0"/>
                <a:cs typeface="Times New Roman" pitchFamily="18" charset="0"/>
              </a:rPr>
              <a:t>(), </a:t>
            </a:r>
            <a:r>
              <a:rPr lang="en-US" dirty="0" err="1">
                <a:ea typeface="Cambria Math" panose="02040503050406030204" pitchFamily="18" charset="0"/>
                <a:cs typeface="Times New Roman" pitchFamily="18" charset="0"/>
              </a:rPr>
              <a:t>dequeue</a:t>
            </a:r>
            <a:r>
              <a:rPr lang="en-US" dirty="0">
                <a:ea typeface="Cambria Math" panose="02040503050406030204" pitchFamily="18" charset="0"/>
                <a:cs typeface="Times New Roman" pitchFamily="18" charset="0"/>
              </a:rPr>
              <a:t>(), and </a:t>
            </a:r>
            <a:r>
              <a:rPr lang="en-US" dirty="0" err="1">
                <a:ea typeface="Cambria Math" panose="02040503050406030204" pitchFamily="18" charset="0"/>
                <a:cs typeface="Times New Roman" pitchFamily="18" charset="0"/>
              </a:rPr>
              <a:t>isEmptyQueue</a:t>
            </a:r>
            <a:r>
              <a:rPr lang="en-US" dirty="0">
                <a:ea typeface="Cambria Math" panose="02040503050406030204" pitchFamily="18" charset="0"/>
                <a:cs typeface="Times New Roman" pitchFamily="18" charset="0"/>
              </a:rPr>
              <a:t>() functions.</a:t>
            </a:r>
          </a:p>
          <a:p>
            <a:pPr marL="0" lvl="1" algn="l"/>
            <a:endParaRPr lang="en-US" sz="1700" dirty="0">
              <a:ea typeface="Cambria Math" panose="02040503050406030204" pitchFamily="18" charset="0"/>
              <a:cs typeface="Times New Roman" pitchFamily="18" charset="0"/>
            </a:endParaRPr>
          </a:p>
          <a:p>
            <a:pPr marL="0" lvl="1" algn="l" defTabSz="990478">
              <a:defRPr/>
            </a:pPr>
            <a:endParaRPr lang="en-US" sz="1700" dirty="0">
              <a:ea typeface="Cambria Math" panose="02040503050406030204" pitchFamily="18" charset="0"/>
              <a:cs typeface="Times New Roman" pitchFamily="18" charset="0"/>
            </a:endParaRPr>
          </a:p>
          <a:p>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1A581BD1-1CED-4210-A150-55E5B52346DB}" type="datetime3">
              <a:rPr lang="en-GB" altLang="en-US" sz="1400"/>
              <a:t>31 January, 2023</a:t>
            </a:fld>
            <a:endParaRPr lang="en-US" altLang="en-US" sz="1400"/>
          </a:p>
        </p:txBody>
      </p:sp>
    </p:spTree>
    <p:extLst>
      <p:ext uri="{BB962C8B-B14F-4D97-AF65-F5344CB8AC3E}">
        <p14:creationId xmlns:p14="http://schemas.microsoft.com/office/powerpoint/2010/main" val="21429350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a:r>
              <a:rPr lang="en-SG" sz="1300" dirty="0"/>
              <a:t>To make this work properly, we need to set the head and tail pointers. To add an item, we just need to call the </a:t>
            </a:r>
            <a:r>
              <a:rPr lang="en-SG" sz="1300" dirty="0" err="1"/>
              <a:t>enqueue</a:t>
            </a:r>
            <a:r>
              <a:rPr lang="en-SG" sz="1300" dirty="0"/>
              <a:t> function and pass in the value. So, we add the values, 1, 2, 3, 4, 5 and 6. And then we print whatever is returned from the </a:t>
            </a:r>
            <a:r>
              <a:rPr lang="en-SG" sz="1300" dirty="0" err="1"/>
              <a:t>dequeue</a:t>
            </a:r>
            <a:r>
              <a:rPr lang="en-SG" sz="1300" dirty="0"/>
              <a:t> function. Because it is first in first out, when we print, it will the same order as they inserted which is 1, 2, 3, 4, 5 and 6.</a:t>
            </a:r>
            <a:endParaRPr lang="en-US" sz="1300"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23</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0A894F3B-88D9-47D1-9AF3-4CA7B9030823}" type="datetime3">
              <a:rPr lang="en-GB" altLang="en-US" smtClean="0"/>
              <a:t>31 January, 2023</a:t>
            </a:fld>
            <a:endParaRPr lang="en-US" altLang="en-US"/>
          </a:p>
        </p:txBody>
      </p:sp>
    </p:spTree>
    <p:extLst>
      <p:ext uri="{BB962C8B-B14F-4D97-AF65-F5344CB8AC3E}">
        <p14:creationId xmlns:p14="http://schemas.microsoft.com/office/powerpoint/2010/main" val="11634605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xfrm>
            <a:off x="819150" y="720725"/>
            <a:ext cx="5762625" cy="4322763"/>
          </a:xfrm>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298710"/>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12223" indent="-312135">
              <a:spcBef>
                <a:spcPct val="30000"/>
              </a:spcBef>
              <a:defRPr sz="1300">
                <a:solidFill>
                  <a:schemeClr val="tx1"/>
                </a:solidFill>
                <a:latin typeface="Times New Roman" panose="02020603050405020304" pitchFamily="18" charset="0"/>
              </a:defRPr>
            </a:lvl2pPr>
            <a:lvl3pPr marL="1251897" indent="-250044">
              <a:spcBef>
                <a:spcPct val="30000"/>
              </a:spcBef>
              <a:defRPr sz="1300">
                <a:solidFill>
                  <a:schemeClr val="tx1"/>
                </a:solidFill>
                <a:latin typeface="Times New Roman" panose="02020603050405020304" pitchFamily="18" charset="0"/>
              </a:defRPr>
            </a:lvl3pPr>
            <a:lvl4pPr marL="1751985" indent="-250044">
              <a:spcBef>
                <a:spcPct val="30000"/>
              </a:spcBef>
              <a:defRPr sz="1300">
                <a:solidFill>
                  <a:schemeClr val="tx1"/>
                </a:solidFill>
                <a:latin typeface="Times New Roman" panose="02020603050405020304" pitchFamily="18" charset="0"/>
              </a:defRPr>
            </a:lvl4pPr>
            <a:lvl5pPr marL="2253751" indent="-250044">
              <a:spcBef>
                <a:spcPct val="30000"/>
              </a:spcBef>
              <a:defRPr sz="1300">
                <a:solidFill>
                  <a:schemeClr val="tx1"/>
                </a:solidFill>
                <a:latin typeface="Times New Roman" panose="02020603050405020304" pitchFamily="18" charset="0"/>
              </a:defRPr>
            </a:lvl5pPr>
            <a:lvl6pPr marL="2737057" indent="-250044" eaLnBrk="0" fontAlgn="base" hangingPunct="0">
              <a:spcBef>
                <a:spcPct val="30000"/>
              </a:spcBef>
              <a:spcAft>
                <a:spcPct val="0"/>
              </a:spcAft>
              <a:defRPr sz="1300">
                <a:solidFill>
                  <a:schemeClr val="tx1"/>
                </a:solidFill>
                <a:latin typeface="Times New Roman" panose="02020603050405020304" pitchFamily="18" charset="0"/>
              </a:defRPr>
            </a:lvl6pPr>
            <a:lvl7pPr marL="3220363" indent="-250044" eaLnBrk="0" fontAlgn="base" hangingPunct="0">
              <a:spcBef>
                <a:spcPct val="30000"/>
              </a:spcBef>
              <a:spcAft>
                <a:spcPct val="0"/>
              </a:spcAft>
              <a:defRPr sz="1300">
                <a:solidFill>
                  <a:schemeClr val="tx1"/>
                </a:solidFill>
                <a:latin typeface="Times New Roman" panose="02020603050405020304" pitchFamily="18" charset="0"/>
              </a:defRPr>
            </a:lvl7pPr>
            <a:lvl8pPr marL="3703669" indent="-250044" eaLnBrk="0" fontAlgn="base" hangingPunct="0">
              <a:spcBef>
                <a:spcPct val="30000"/>
              </a:spcBef>
              <a:spcAft>
                <a:spcPct val="0"/>
              </a:spcAft>
              <a:defRPr sz="1300">
                <a:solidFill>
                  <a:schemeClr val="tx1"/>
                </a:solidFill>
                <a:latin typeface="Times New Roman" panose="02020603050405020304" pitchFamily="18" charset="0"/>
              </a:defRPr>
            </a:lvl8pPr>
            <a:lvl9pPr marL="4186975" indent="-250044"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24</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12223" indent="-312135">
              <a:spcBef>
                <a:spcPct val="30000"/>
              </a:spcBef>
              <a:defRPr sz="1300">
                <a:solidFill>
                  <a:schemeClr val="tx1"/>
                </a:solidFill>
                <a:latin typeface="Times New Roman" panose="02020603050405020304" pitchFamily="18" charset="0"/>
              </a:defRPr>
            </a:lvl2pPr>
            <a:lvl3pPr marL="1251897" indent="-250044">
              <a:spcBef>
                <a:spcPct val="30000"/>
              </a:spcBef>
              <a:defRPr sz="1300">
                <a:solidFill>
                  <a:schemeClr val="tx1"/>
                </a:solidFill>
                <a:latin typeface="Times New Roman" panose="02020603050405020304" pitchFamily="18" charset="0"/>
              </a:defRPr>
            </a:lvl3pPr>
            <a:lvl4pPr marL="1751985" indent="-250044">
              <a:spcBef>
                <a:spcPct val="30000"/>
              </a:spcBef>
              <a:defRPr sz="1300">
                <a:solidFill>
                  <a:schemeClr val="tx1"/>
                </a:solidFill>
                <a:latin typeface="Times New Roman" panose="02020603050405020304" pitchFamily="18" charset="0"/>
              </a:defRPr>
            </a:lvl4pPr>
            <a:lvl5pPr marL="2253751" indent="-250044">
              <a:spcBef>
                <a:spcPct val="30000"/>
              </a:spcBef>
              <a:defRPr sz="1300">
                <a:solidFill>
                  <a:schemeClr val="tx1"/>
                </a:solidFill>
                <a:latin typeface="Times New Roman" panose="02020603050405020304" pitchFamily="18" charset="0"/>
              </a:defRPr>
            </a:lvl5pPr>
            <a:lvl6pPr marL="2737057" indent="-250044" eaLnBrk="0" fontAlgn="base" hangingPunct="0">
              <a:spcBef>
                <a:spcPct val="30000"/>
              </a:spcBef>
              <a:spcAft>
                <a:spcPct val="0"/>
              </a:spcAft>
              <a:defRPr sz="1300">
                <a:solidFill>
                  <a:schemeClr val="tx1"/>
                </a:solidFill>
                <a:latin typeface="Times New Roman" panose="02020603050405020304" pitchFamily="18" charset="0"/>
              </a:defRPr>
            </a:lvl6pPr>
            <a:lvl7pPr marL="3220363" indent="-250044" eaLnBrk="0" fontAlgn="base" hangingPunct="0">
              <a:spcBef>
                <a:spcPct val="30000"/>
              </a:spcBef>
              <a:spcAft>
                <a:spcPct val="0"/>
              </a:spcAft>
              <a:defRPr sz="1300">
                <a:solidFill>
                  <a:schemeClr val="tx1"/>
                </a:solidFill>
                <a:latin typeface="Times New Roman" panose="02020603050405020304" pitchFamily="18" charset="0"/>
              </a:defRPr>
            </a:lvl7pPr>
            <a:lvl8pPr marL="3703669" indent="-250044" eaLnBrk="0" fontAlgn="base" hangingPunct="0">
              <a:spcBef>
                <a:spcPct val="30000"/>
              </a:spcBef>
              <a:spcAft>
                <a:spcPct val="0"/>
              </a:spcAft>
              <a:defRPr sz="1300">
                <a:solidFill>
                  <a:schemeClr val="tx1"/>
                </a:solidFill>
                <a:latin typeface="Times New Roman" panose="02020603050405020304" pitchFamily="18" charset="0"/>
              </a:defRPr>
            </a:lvl8pPr>
            <a:lvl9pPr marL="4186975" indent="-250044"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A3E05B58-9F93-4952-98AF-FB01184D17E0}" type="datetime3">
              <a:rPr lang="en-GB" altLang="en-US" smtClean="0"/>
              <a:t>31 January, 2023</a:t>
            </a:fld>
            <a:endParaRPr lang="en-US" altLang="en-US"/>
          </a:p>
        </p:txBody>
      </p:sp>
    </p:spTree>
    <p:extLst>
      <p:ext uri="{BB962C8B-B14F-4D97-AF65-F5344CB8AC3E}">
        <p14:creationId xmlns:p14="http://schemas.microsoft.com/office/powerpoint/2010/main" val="11634605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25</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98098" y="5438916"/>
            <a:ext cx="5762265" cy="4322347"/>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defTabSz="990478">
              <a:defRPr/>
            </a:pPr>
            <a:r>
              <a:rPr lang="en-SG" sz="1300" dirty="0"/>
              <a:t>If we go back to this motivating application, because queue structure takes care of keeping everything in the right order, the printer does not have to care about the order. The next print job will call the </a:t>
            </a:r>
            <a:r>
              <a:rPr lang="en-SG" sz="1300" dirty="0" err="1"/>
              <a:t>dequeue</a:t>
            </a:r>
            <a:r>
              <a:rPr lang="en-SG" sz="1300" dirty="0"/>
              <a:t> and gets the next item to process.</a:t>
            </a:r>
            <a:endParaRPr lang="en-US" sz="1300" dirty="0"/>
          </a:p>
          <a:p>
            <a:pPr algn="l" defTabSz="990478">
              <a:defRPr/>
            </a:pPr>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31587F0A-6A6C-49D0-860D-2B97D0FC441D}" type="datetime3">
              <a:rPr lang="en-GB" altLang="en-US" sz="1400"/>
              <a:t>31 January, 2023</a:t>
            </a:fld>
            <a:endParaRPr lang="en-US" altLang="en-US" sz="1400"/>
          </a:p>
        </p:txBody>
      </p:sp>
    </p:spTree>
    <p:extLst>
      <p:ext uri="{BB962C8B-B14F-4D97-AF65-F5344CB8AC3E}">
        <p14:creationId xmlns:p14="http://schemas.microsoft.com/office/powerpoint/2010/main" val="19126436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26</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86266" y="5438917"/>
            <a:ext cx="5774097" cy="425838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defTabSz="990478">
              <a:defRPr/>
            </a:pPr>
            <a:r>
              <a:rPr lang="en-SG" sz="1300" dirty="0"/>
              <a:t>And likewise over here, with a single queue of people and multiple checkout counters, the people just stay in their position in the queue, they are not allowed to move around, they are not allowed to say, person at the back come forward. And all of these individual checkout lines don't care about who is third forth fifth sixth seventh, they only care about who is next, who is at the front of the queue.</a:t>
            </a:r>
            <a:endParaRPr lang="en-US" sz="1300" dirty="0"/>
          </a:p>
          <a:p>
            <a:pPr algn="l" defTabSz="990478">
              <a:defRPr/>
            </a:pPr>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18458892-EDCA-405A-9A7E-CA154884B835}" type="datetime3">
              <a:rPr lang="en-GB" altLang="en-US" sz="1400"/>
              <a:t>31 January, 2023</a:t>
            </a:fld>
            <a:endParaRPr lang="en-US" altLang="en-US" sz="1400"/>
          </a:p>
        </p:txBody>
      </p:sp>
    </p:spTree>
    <p:extLst>
      <p:ext uri="{BB962C8B-B14F-4D97-AF65-F5344CB8AC3E}">
        <p14:creationId xmlns:p14="http://schemas.microsoft.com/office/powerpoint/2010/main" val="6935872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27</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74434" y="5438917"/>
            <a:ext cx="5762265" cy="430955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r>
              <a:rPr lang="en-SG" sz="1300" dirty="0"/>
              <a:t>Today we learned about queues and its functions. </a:t>
            </a:r>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F7C482F1-45B7-4337-ADE6-FBE01742FC71}" type="datetime3">
              <a:rPr lang="en-GB" altLang="en-US" sz="1400"/>
              <a:t>31 January, 2023</a:t>
            </a:fld>
            <a:endParaRPr lang="en-US" altLang="en-US" sz="1400"/>
          </a:p>
        </p:txBody>
      </p:sp>
    </p:spTree>
    <p:extLst>
      <p:ext uri="{BB962C8B-B14F-4D97-AF65-F5344CB8AC3E}">
        <p14:creationId xmlns:p14="http://schemas.microsoft.com/office/powerpoint/2010/main" val="4328276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Arial" panose="020B0604020202020204" pitchFamily="34" charset="0"/>
              </a:defRPr>
            </a:lvl1pPr>
            <a:lvl2pPr marL="768350" indent="-295275" eaLnBrk="0" hangingPunct="0">
              <a:spcBef>
                <a:spcPct val="30000"/>
              </a:spcBef>
              <a:defRPr sz="1200">
                <a:solidFill>
                  <a:schemeClr val="tx1"/>
                </a:solidFill>
                <a:latin typeface="Arial" panose="020B0604020202020204" pitchFamily="34" charset="0"/>
              </a:defRPr>
            </a:lvl2pPr>
            <a:lvl3pPr marL="1184275" indent="-236538" eaLnBrk="0" hangingPunct="0">
              <a:spcBef>
                <a:spcPct val="30000"/>
              </a:spcBef>
              <a:defRPr sz="1200">
                <a:solidFill>
                  <a:schemeClr val="tx1"/>
                </a:solidFill>
                <a:latin typeface="Arial" panose="020B0604020202020204" pitchFamily="34" charset="0"/>
              </a:defRPr>
            </a:lvl3pPr>
            <a:lvl4pPr marL="1657350" indent="-236538" eaLnBrk="0" hangingPunct="0">
              <a:spcBef>
                <a:spcPct val="30000"/>
              </a:spcBef>
              <a:defRPr sz="1200">
                <a:solidFill>
                  <a:schemeClr val="tx1"/>
                </a:solidFill>
                <a:latin typeface="Arial" panose="020B0604020202020204" pitchFamily="34" charset="0"/>
              </a:defRPr>
            </a:lvl4pPr>
            <a:lvl5pPr marL="2132013" indent="-236538" eaLnBrk="0" hangingPunct="0">
              <a:spcBef>
                <a:spcPct val="30000"/>
              </a:spcBef>
              <a:defRPr sz="1200">
                <a:solidFill>
                  <a:schemeClr val="tx1"/>
                </a:solidFill>
                <a:latin typeface="Arial" panose="020B0604020202020204" pitchFamily="34" charset="0"/>
              </a:defRPr>
            </a:lvl5pPr>
            <a:lvl6pPr marL="2589213" indent="-236538" eaLnBrk="0" fontAlgn="base" hangingPunct="0">
              <a:spcBef>
                <a:spcPct val="30000"/>
              </a:spcBef>
              <a:spcAft>
                <a:spcPct val="0"/>
              </a:spcAft>
              <a:defRPr sz="1200">
                <a:solidFill>
                  <a:schemeClr val="tx1"/>
                </a:solidFill>
                <a:latin typeface="Arial" panose="020B0604020202020204" pitchFamily="34" charset="0"/>
              </a:defRPr>
            </a:lvl6pPr>
            <a:lvl7pPr marL="3046413" indent="-236538" eaLnBrk="0" fontAlgn="base" hangingPunct="0">
              <a:spcBef>
                <a:spcPct val="30000"/>
              </a:spcBef>
              <a:spcAft>
                <a:spcPct val="0"/>
              </a:spcAft>
              <a:defRPr sz="1200">
                <a:solidFill>
                  <a:schemeClr val="tx1"/>
                </a:solidFill>
                <a:latin typeface="Arial" panose="020B0604020202020204" pitchFamily="34" charset="0"/>
              </a:defRPr>
            </a:lvl7pPr>
            <a:lvl8pPr marL="3503613" indent="-236538" eaLnBrk="0" fontAlgn="base" hangingPunct="0">
              <a:spcBef>
                <a:spcPct val="30000"/>
              </a:spcBef>
              <a:spcAft>
                <a:spcPct val="0"/>
              </a:spcAft>
              <a:defRPr sz="1200">
                <a:solidFill>
                  <a:schemeClr val="tx1"/>
                </a:solidFill>
                <a:latin typeface="Arial" panose="020B0604020202020204" pitchFamily="34" charset="0"/>
              </a:defRPr>
            </a:lvl8pPr>
            <a:lvl9pPr marL="3960813" indent="-236538" eaLnBrk="0" fontAlgn="base" hangingPunct="0">
              <a:spcBef>
                <a:spcPct val="30000"/>
              </a:spcBef>
              <a:spcAft>
                <a:spcPct val="0"/>
              </a:spcAft>
              <a:defRPr sz="12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300"/>
              <a:pPr eaLnBrk="1" hangingPunct="1">
                <a:spcBef>
                  <a:spcPct val="0"/>
                </a:spcBef>
              </a:pPr>
              <a:t>28</a:t>
            </a:fld>
            <a:endParaRPr lang="en-US" altLang="en-US" sz="13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946150" y="4859338"/>
            <a:ext cx="5207000" cy="46069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488" tIns="51244" rIns="102488" bIns="51244"/>
          <a:lstStyle/>
          <a:p>
            <a:endParaRPr lang="en-US" altLang="en-US" dirty="0">
              <a:latin typeface="Arial" panose="020B0604020202020204" pitchFamily="34" charset="0"/>
            </a:endParaRPr>
          </a:p>
        </p:txBody>
      </p:sp>
      <p:sp>
        <p:nvSpPr>
          <p:cNvPr id="46085" name="Footer Placeholder 1"/>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Arial" panose="020B0604020202020204" pitchFamily="34" charset="0"/>
              </a:defRPr>
            </a:lvl1pPr>
            <a:lvl2pPr marL="768350" indent="-295275" eaLnBrk="0" hangingPunct="0">
              <a:spcBef>
                <a:spcPct val="30000"/>
              </a:spcBef>
              <a:defRPr sz="1200">
                <a:solidFill>
                  <a:schemeClr val="tx1"/>
                </a:solidFill>
                <a:latin typeface="Arial" panose="020B0604020202020204" pitchFamily="34" charset="0"/>
              </a:defRPr>
            </a:lvl2pPr>
            <a:lvl3pPr marL="1184275" indent="-236538" eaLnBrk="0" hangingPunct="0">
              <a:spcBef>
                <a:spcPct val="30000"/>
              </a:spcBef>
              <a:defRPr sz="1200">
                <a:solidFill>
                  <a:schemeClr val="tx1"/>
                </a:solidFill>
                <a:latin typeface="Arial" panose="020B0604020202020204" pitchFamily="34" charset="0"/>
              </a:defRPr>
            </a:lvl3pPr>
            <a:lvl4pPr marL="1657350" indent="-236538" eaLnBrk="0" hangingPunct="0">
              <a:spcBef>
                <a:spcPct val="30000"/>
              </a:spcBef>
              <a:defRPr sz="1200">
                <a:solidFill>
                  <a:schemeClr val="tx1"/>
                </a:solidFill>
                <a:latin typeface="Arial" panose="020B0604020202020204" pitchFamily="34" charset="0"/>
              </a:defRPr>
            </a:lvl4pPr>
            <a:lvl5pPr marL="2132013" indent="-236538" eaLnBrk="0" hangingPunct="0">
              <a:spcBef>
                <a:spcPct val="30000"/>
              </a:spcBef>
              <a:defRPr sz="1200">
                <a:solidFill>
                  <a:schemeClr val="tx1"/>
                </a:solidFill>
                <a:latin typeface="Arial" panose="020B0604020202020204" pitchFamily="34" charset="0"/>
              </a:defRPr>
            </a:lvl5pPr>
            <a:lvl6pPr marL="2589213" indent="-236538" eaLnBrk="0" fontAlgn="base" hangingPunct="0">
              <a:spcBef>
                <a:spcPct val="30000"/>
              </a:spcBef>
              <a:spcAft>
                <a:spcPct val="0"/>
              </a:spcAft>
              <a:defRPr sz="1200">
                <a:solidFill>
                  <a:schemeClr val="tx1"/>
                </a:solidFill>
                <a:latin typeface="Arial" panose="020B0604020202020204" pitchFamily="34" charset="0"/>
              </a:defRPr>
            </a:lvl6pPr>
            <a:lvl7pPr marL="3046413" indent="-236538" eaLnBrk="0" fontAlgn="base" hangingPunct="0">
              <a:spcBef>
                <a:spcPct val="30000"/>
              </a:spcBef>
              <a:spcAft>
                <a:spcPct val="0"/>
              </a:spcAft>
              <a:defRPr sz="1200">
                <a:solidFill>
                  <a:schemeClr val="tx1"/>
                </a:solidFill>
                <a:latin typeface="Arial" panose="020B0604020202020204" pitchFamily="34" charset="0"/>
              </a:defRPr>
            </a:lvl7pPr>
            <a:lvl8pPr marL="3503613" indent="-236538" eaLnBrk="0" fontAlgn="base" hangingPunct="0">
              <a:spcBef>
                <a:spcPct val="30000"/>
              </a:spcBef>
              <a:spcAft>
                <a:spcPct val="0"/>
              </a:spcAft>
              <a:defRPr sz="1200">
                <a:solidFill>
                  <a:schemeClr val="tx1"/>
                </a:solidFill>
                <a:latin typeface="Arial" panose="020B0604020202020204" pitchFamily="34" charset="0"/>
              </a:defRPr>
            </a:lvl8pPr>
            <a:lvl9pPr marL="3960813" indent="-236538" eaLnBrk="0" fontAlgn="base" hangingPunct="0">
              <a:spcBef>
                <a:spcPct val="30000"/>
              </a:spcBef>
              <a:spcAft>
                <a:spcPct val="0"/>
              </a:spcAft>
              <a:defRPr sz="1200">
                <a:solidFill>
                  <a:schemeClr val="tx1"/>
                </a:solidFill>
                <a:latin typeface="Arial" panose="020B0604020202020204" pitchFamily="34" charset="0"/>
              </a:defRPr>
            </a:lvl9pPr>
          </a:lstStyle>
          <a:p>
            <a:pPr eaLnBrk="1" hangingPunct="1">
              <a:spcBef>
                <a:spcPct val="0"/>
              </a:spcBef>
            </a:pPr>
            <a:r>
              <a:rPr lang="fr-FR" altLang="en-US" sz="1300"/>
              <a:t>Dr Hui Siu Cheung, SCE, NTU</a:t>
            </a:r>
            <a:endParaRPr lang="en-US" altLang="en-US" sz="1300"/>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Arial" panose="020B0604020202020204" pitchFamily="34" charset="0"/>
              </a:defRPr>
            </a:lvl1pPr>
            <a:lvl2pPr marL="768350" indent="-295275" eaLnBrk="0" hangingPunct="0">
              <a:spcBef>
                <a:spcPct val="30000"/>
              </a:spcBef>
              <a:defRPr sz="1200">
                <a:solidFill>
                  <a:schemeClr val="tx1"/>
                </a:solidFill>
                <a:latin typeface="Arial" panose="020B0604020202020204" pitchFamily="34" charset="0"/>
              </a:defRPr>
            </a:lvl2pPr>
            <a:lvl3pPr marL="1184275" indent="-236538" eaLnBrk="0" hangingPunct="0">
              <a:spcBef>
                <a:spcPct val="30000"/>
              </a:spcBef>
              <a:defRPr sz="1200">
                <a:solidFill>
                  <a:schemeClr val="tx1"/>
                </a:solidFill>
                <a:latin typeface="Arial" panose="020B0604020202020204" pitchFamily="34" charset="0"/>
              </a:defRPr>
            </a:lvl3pPr>
            <a:lvl4pPr marL="1657350" indent="-236538" eaLnBrk="0" hangingPunct="0">
              <a:spcBef>
                <a:spcPct val="30000"/>
              </a:spcBef>
              <a:defRPr sz="1200">
                <a:solidFill>
                  <a:schemeClr val="tx1"/>
                </a:solidFill>
                <a:latin typeface="Arial" panose="020B0604020202020204" pitchFamily="34" charset="0"/>
              </a:defRPr>
            </a:lvl4pPr>
            <a:lvl5pPr marL="2132013" indent="-236538" eaLnBrk="0" hangingPunct="0">
              <a:spcBef>
                <a:spcPct val="30000"/>
              </a:spcBef>
              <a:defRPr sz="1200">
                <a:solidFill>
                  <a:schemeClr val="tx1"/>
                </a:solidFill>
                <a:latin typeface="Arial" panose="020B0604020202020204" pitchFamily="34" charset="0"/>
              </a:defRPr>
            </a:lvl5pPr>
            <a:lvl6pPr marL="2589213" indent="-236538" eaLnBrk="0" fontAlgn="base" hangingPunct="0">
              <a:spcBef>
                <a:spcPct val="30000"/>
              </a:spcBef>
              <a:spcAft>
                <a:spcPct val="0"/>
              </a:spcAft>
              <a:defRPr sz="1200">
                <a:solidFill>
                  <a:schemeClr val="tx1"/>
                </a:solidFill>
                <a:latin typeface="Arial" panose="020B0604020202020204" pitchFamily="34" charset="0"/>
              </a:defRPr>
            </a:lvl6pPr>
            <a:lvl7pPr marL="3046413" indent="-236538" eaLnBrk="0" fontAlgn="base" hangingPunct="0">
              <a:spcBef>
                <a:spcPct val="30000"/>
              </a:spcBef>
              <a:spcAft>
                <a:spcPct val="0"/>
              </a:spcAft>
              <a:defRPr sz="1200">
                <a:solidFill>
                  <a:schemeClr val="tx1"/>
                </a:solidFill>
                <a:latin typeface="Arial" panose="020B0604020202020204" pitchFamily="34" charset="0"/>
              </a:defRPr>
            </a:lvl7pPr>
            <a:lvl8pPr marL="3503613" indent="-236538" eaLnBrk="0" fontAlgn="base" hangingPunct="0">
              <a:spcBef>
                <a:spcPct val="30000"/>
              </a:spcBef>
              <a:spcAft>
                <a:spcPct val="0"/>
              </a:spcAft>
              <a:defRPr sz="1200">
                <a:solidFill>
                  <a:schemeClr val="tx1"/>
                </a:solidFill>
                <a:latin typeface="Arial" panose="020B0604020202020204" pitchFamily="34" charset="0"/>
              </a:defRPr>
            </a:lvl8pPr>
            <a:lvl9pPr marL="3960813" indent="-236538" eaLnBrk="0" fontAlgn="base" hangingPunct="0">
              <a:spcBef>
                <a:spcPct val="30000"/>
              </a:spcBef>
              <a:spcAft>
                <a:spcPct val="0"/>
              </a:spcAft>
              <a:defRPr sz="1200">
                <a:solidFill>
                  <a:schemeClr val="tx1"/>
                </a:solidFill>
                <a:latin typeface="Arial" panose="020B0604020202020204" pitchFamily="34" charset="0"/>
              </a:defRPr>
            </a:lvl9pPr>
          </a:lstStyle>
          <a:p>
            <a:pPr eaLnBrk="1" hangingPunct="1">
              <a:spcBef>
                <a:spcPct val="0"/>
              </a:spcBef>
            </a:pPr>
            <a:fld id="{A25EB726-0CCA-4DD0-B5AC-A1EE75C4FA07}" type="datetime3">
              <a:rPr lang="en-US" altLang="en-US" sz="1300" smtClean="0"/>
              <a:pPr eaLnBrk="1" hangingPunct="1">
                <a:spcBef>
                  <a:spcPct val="0"/>
                </a:spcBef>
              </a:pPr>
              <a:t>31 January 2023</a:t>
            </a:fld>
            <a:endParaRPr lang="en-US" altLang="en-US" sz="1300"/>
          </a:p>
        </p:txBody>
      </p:sp>
    </p:spTree>
    <p:extLst>
      <p:ext uri="{BB962C8B-B14F-4D97-AF65-F5344CB8AC3E}">
        <p14:creationId xmlns:p14="http://schemas.microsoft.com/office/powerpoint/2010/main" val="23194714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a:extLst>
              <a:ext uri="{FF2B5EF4-FFF2-40B4-BE49-F238E27FC236}">
                <a16:creationId xmlns:a16="http://schemas.microsoft.com/office/drawing/2014/main" id="{B800D582-1AA2-4E86-B43A-DC61C7FAB5E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Notes Placeholder 2">
            <a:extLst>
              <a:ext uri="{FF2B5EF4-FFF2-40B4-BE49-F238E27FC236}">
                <a16:creationId xmlns:a16="http://schemas.microsoft.com/office/drawing/2014/main" id="{9F8AFB00-F47B-4C42-A288-34553120569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280988"/>
            <a:r>
              <a:rPr lang="en-SG" altLang="en-US"/>
              <a:t>Now the previous diagram has changed. We have an outer box for stack that covers the linked list struct. We are trying to build the concept that is visualized in the left diagram.</a:t>
            </a:r>
            <a:r>
              <a:rPr lang="en-GB" altLang="en-US"/>
              <a:t> </a:t>
            </a:r>
          </a:p>
          <a:p>
            <a:pPr defTabSz="280988"/>
            <a:endParaRPr lang="en-GB" altLang="en-US"/>
          </a:p>
          <a:p>
            <a:pPr defTabSz="280988"/>
            <a:r>
              <a:rPr lang="en-SG" altLang="en-US"/>
              <a:t>A stack has the values that are come in and go out only at the top position of the stack. But if we look at the memory layout, at the end we will get a stack structure. Inside the stack struct we have the linked list struct and inside the linked list struct we have two items as the head pointer and the size variable.</a:t>
            </a:r>
            <a:r>
              <a:rPr lang="en-GB" altLang="en-US"/>
              <a:t> </a:t>
            </a:r>
          </a:p>
          <a:p>
            <a:pPr defTabSz="280988"/>
            <a:endParaRPr lang="en-GB" altLang="en-US"/>
          </a:p>
          <a:p>
            <a:pPr defTabSz="280988"/>
            <a:r>
              <a:rPr lang="en-SG" altLang="en-US"/>
              <a:t>This is the simplest form of linked list we can have which does not include doubly linked nodes, or tail pointers. We have the nodes outside the struct and connected to the struct via the head pointer. The nodes are defined as external blocks of memory. Therefore, now we have a stack struct which wraps up the linked list structure which warps up a head pointer and a size variable.</a:t>
            </a:r>
            <a:r>
              <a:rPr lang="en-GB" altLang="en-US"/>
              <a:t> </a:t>
            </a:r>
          </a:p>
          <a:p>
            <a:pPr defTabSz="280988"/>
            <a:endParaRPr lang="en-GB" altLang="en-US"/>
          </a:p>
          <a:p>
            <a:pPr defTabSz="280988"/>
            <a:r>
              <a:rPr lang="en-SG" altLang="en-US"/>
              <a:t>In this way we do not need to worry about rewriting the code. For an example, if we want to add an item to the stack we have to call the insert node function in the linked list.</a:t>
            </a:r>
            <a:r>
              <a:rPr lang="en-GB" altLang="en-US"/>
              <a:t> </a:t>
            </a:r>
            <a:endParaRPr lang="en-US" altLang="en-US"/>
          </a:p>
        </p:txBody>
      </p:sp>
      <p:sp>
        <p:nvSpPr>
          <p:cNvPr id="48132" name="Slide Number Placeholder 3">
            <a:extLst>
              <a:ext uri="{FF2B5EF4-FFF2-40B4-BE49-F238E27FC236}">
                <a16:creationId xmlns:a16="http://schemas.microsoft.com/office/drawing/2014/main" id="{A522F5BE-60D7-4D05-A779-368D69C94B9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66763" indent="-293688">
              <a:spcBef>
                <a:spcPct val="30000"/>
              </a:spcBef>
              <a:defRPr sz="1200">
                <a:solidFill>
                  <a:schemeClr val="tx1"/>
                </a:solidFill>
                <a:latin typeface="Calibri" panose="020F0502020204030204" pitchFamily="34" charset="0"/>
              </a:defRPr>
            </a:lvl2pPr>
            <a:lvl3pPr marL="1182688" indent="-234950">
              <a:spcBef>
                <a:spcPct val="30000"/>
              </a:spcBef>
              <a:defRPr sz="1200">
                <a:solidFill>
                  <a:schemeClr val="tx1"/>
                </a:solidFill>
                <a:latin typeface="Calibri" panose="020F0502020204030204" pitchFamily="34" charset="0"/>
              </a:defRPr>
            </a:lvl3pPr>
            <a:lvl4pPr marL="1655763" indent="-234950">
              <a:spcBef>
                <a:spcPct val="30000"/>
              </a:spcBef>
              <a:defRPr sz="1200">
                <a:solidFill>
                  <a:schemeClr val="tx1"/>
                </a:solidFill>
                <a:latin typeface="Calibri" panose="020F0502020204030204" pitchFamily="34" charset="0"/>
              </a:defRPr>
            </a:lvl4pPr>
            <a:lvl5pPr marL="2130425" indent="-234950">
              <a:spcBef>
                <a:spcPct val="30000"/>
              </a:spcBef>
              <a:defRPr sz="1200">
                <a:solidFill>
                  <a:schemeClr val="tx1"/>
                </a:solidFill>
                <a:latin typeface="Calibri" panose="020F0502020204030204" pitchFamily="34" charset="0"/>
              </a:defRPr>
            </a:lvl5pPr>
            <a:lvl6pPr marL="2587625" indent="-234950" eaLnBrk="0" fontAlgn="base" hangingPunct="0">
              <a:spcBef>
                <a:spcPct val="30000"/>
              </a:spcBef>
              <a:spcAft>
                <a:spcPct val="0"/>
              </a:spcAft>
              <a:defRPr sz="1200">
                <a:solidFill>
                  <a:schemeClr val="tx1"/>
                </a:solidFill>
                <a:latin typeface="Calibri" panose="020F0502020204030204" pitchFamily="34" charset="0"/>
              </a:defRPr>
            </a:lvl6pPr>
            <a:lvl7pPr marL="3044825" indent="-234950" eaLnBrk="0" fontAlgn="base" hangingPunct="0">
              <a:spcBef>
                <a:spcPct val="30000"/>
              </a:spcBef>
              <a:spcAft>
                <a:spcPct val="0"/>
              </a:spcAft>
              <a:defRPr sz="1200">
                <a:solidFill>
                  <a:schemeClr val="tx1"/>
                </a:solidFill>
                <a:latin typeface="Calibri" panose="020F0502020204030204" pitchFamily="34" charset="0"/>
              </a:defRPr>
            </a:lvl7pPr>
            <a:lvl8pPr marL="3502025" indent="-234950" eaLnBrk="0" fontAlgn="base" hangingPunct="0">
              <a:spcBef>
                <a:spcPct val="30000"/>
              </a:spcBef>
              <a:spcAft>
                <a:spcPct val="0"/>
              </a:spcAft>
              <a:defRPr sz="1200">
                <a:solidFill>
                  <a:schemeClr val="tx1"/>
                </a:solidFill>
                <a:latin typeface="Calibri" panose="020F0502020204030204" pitchFamily="34" charset="0"/>
              </a:defRPr>
            </a:lvl8pPr>
            <a:lvl9pPr marL="3959225" indent="-23495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3A5B2F5-106F-4228-BD67-8DA4E58AAAE0}" type="slidenum">
              <a:rPr lang="en-US" altLang="en-US">
                <a:latin typeface="Times New Roman" panose="02020603050405020304" pitchFamily="18" charset="0"/>
              </a:rPr>
              <a:pPr>
                <a:spcBef>
                  <a:spcPct val="0"/>
                </a:spcBef>
              </a:pPr>
              <a:t>30</a:t>
            </a:fld>
            <a:endParaRPr lang="en-US" altLang="en-US">
              <a:latin typeface="Times New Roman" panose="02020603050405020304" pitchFamily="18" charset="0"/>
            </a:endParaRPr>
          </a:p>
        </p:txBody>
      </p:sp>
      <p:sp>
        <p:nvSpPr>
          <p:cNvPr id="41989" name="Footer Placeholder 1">
            <a:extLst>
              <a:ext uri="{FF2B5EF4-FFF2-40B4-BE49-F238E27FC236}">
                <a16:creationId xmlns:a16="http://schemas.microsoft.com/office/drawing/2014/main" id="{D4F43334-E6D4-44F2-AB21-2A38D1D08537}"/>
              </a:ext>
            </a:extLst>
          </p:cNvPr>
          <p:cNvSpPr>
            <a:spLocks noGrp="1"/>
          </p:cNvSpPr>
          <p:nvPr>
            <p:ph type="ftr" sz="quarter" idx="4"/>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68282" indent="-295248">
              <a:spcBef>
                <a:spcPct val="30000"/>
              </a:spcBef>
              <a:defRPr sz="1200">
                <a:solidFill>
                  <a:schemeClr val="tx1"/>
                </a:solidFill>
                <a:latin typeface="Times New Roman" panose="02020603050405020304" pitchFamily="18" charset="0"/>
              </a:defRPr>
            </a:lvl2pPr>
            <a:lvl3pPr marL="1184169" indent="-236517">
              <a:spcBef>
                <a:spcPct val="30000"/>
              </a:spcBef>
              <a:defRPr sz="1200">
                <a:solidFill>
                  <a:schemeClr val="tx1"/>
                </a:solidFill>
                <a:latin typeface="Times New Roman" panose="02020603050405020304" pitchFamily="18" charset="0"/>
              </a:defRPr>
            </a:lvl3pPr>
            <a:lvl4pPr marL="1657203" indent="-236517">
              <a:spcBef>
                <a:spcPct val="30000"/>
              </a:spcBef>
              <a:defRPr sz="1200">
                <a:solidFill>
                  <a:schemeClr val="tx1"/>
                </a:solidFill>
                <a:latin typeface="Times New Roman" panose="02020603050405020304" pitchFamily="18" charset="0"/>
              </a:defRPr>
            </a:lvl4pPr>
            <a:lvl5pPr marL="2131823" indent="-236517">
              <a:spcBef>
                <a:spcPct val="30000"/>
              </a:spcBef>
              <a:defRPr sz="1200">
                <a:solidFill>
                  <a:schemeClr val="tx1"/>
                </a:solidFill>
                <a:latin typeface="Times New Roman" panose="02020603050405020304" pitchFamily="18" charset="0"/>
              </a:defRPr>
            </a:lvl5pPr>
            <a:lvl6pPr marL="2588982" indent="-236517" eaLnBrk="0" fontAlgn="base" hangingPunct="0">
              <a:spcBef>
                <a:spcPct val="30000"/>
              </a:spcBef>
              <a:spcAft>
                <a:spcPct val="0"/>
              </a:spcAft>
              <a:defRPr sz="1200">
                <a:solidFill>
                  <a:schemeClr val="tx1"/>
                </a:solidFill>
                <a:latin typeface="Times New Roman" panose="02020603050405020304" pitchFamily="18" charset="0"/>
              </a:defRPr>
            </a:lvl6pPr>
            <a:lvl7pPr marL="3046141" indent="-236517" eaLnBrk="0" fontAlgn="base" hangingPunct="0">
              <a:spcBef>
                <a:spcPct val="30000"/>
              </a:spcBef>
              <a:spcAft>
                <a:spcPct val="0"/>
              </a:spcAft>
              <a:defRPr sz="1200">
                <a:solidFill>
                  <a:schemeClr val="tx1"/>
                </a:solidFill>
                <a:latin typeface="Times New Roman" panose="02020603050405020304" pitchFamily="18" charset="0"/>
              </a:defRPr>
            </a:lvl7pPr>
            <a:lvl8pPr marL="3503301" indent="-236517" eaLnBrk="0" fontAlgn="base" hangingPunct="0">
              <a:spcBef>
                <a:spcPct val="30000"/>
              </a:spcBef>
              <a:spcAft>
                <a:spcPct val="0"/>
              </a:spcAft>
              <a:defRPr sz="1200">
                <a:solidFill>
                  <a:schemeClr val="tx1"/>
                </a:solidFill>
                <a:latin typeface="Times New Roman" panose="02020603050405020304" pitchFamily="18" charset="0"/>
              </a:defRPr>
            </a:lvl8pPr>
            <a:lvl9pPr marL="3960460" indent="-236517"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defRPr/>
            </a:pPr>
            <a:r>
              <a:rPr lang="fr-FR" altLang="en-US" dirty="0"/>
              <a:t>Dr Newton Fernando, SCE, NTU</a:t>
            </a:r>
            <a:endParaRPr lang="en-US" altLang="en-US" dirty="0"/>
          </a:p>
        </p:txBody>
      </p:sp>
      <p:sp>
        <p:nvSpPr>
          <p:cNvPr id="41990" name="Date Placeholder 1">
            <a:extLst>
              <a:ext uri="{FF2B5EF4-FFF2-40B4-BE49-F238E27FC236}">
                <a16:creationId xmlns:a16="http://schemas.microsoft.com/office/drawing/2014/main" id="{F8B15E57-2A00-4EEB-988C-129847146AD4}"/>
              </a:ext>
            </a:extLst>
          </p:cNvPr>
          <p:cNvSpPr>
            <a:spLocks noGrp="1"/>
          </p:cNvSpPr>
          <p:nvPr>
            <p:ph type="dt" sz="quarter" idx="1"/>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68282" indent="-295248">
              <a:spcBef>
                <a:spcPct val="30000"/>
              </a:spcBef>
              <a:defRPr sz="1200">
                <a:solidFill>
                  <a:schemeClr val="tx1"/>
                </a:solidFill>
                <a:latin typeface="Times New Roman" panose="02020603050405020304" pitchFamily="18" charset="0"/>
              </a:defRPr>
            </a:lvl2pPr>
            <a:lvl3pPr marL="1184169" indent="-236517">
              <a:spcBef>
                <a:spcPct val="30000"/>
              </a:spcBef>
              <a:defRPr sz="1200">
                <a:solidFill>
                  <a:schemeClr val="tx1"/>
                </a:solidFill>
                <a:latin typeface="Times New Roman" panose="02020603050405020304" pitchFamily="18" charset="0"/>
              </a:defRPr>
            </a:lvl3pPr>
            <a:lvl4pPr marL="1657203" indent="-236517">
              <a:spcBef>
                <a:spcPct val="30000"/>
              </a:spcBef>
              <a:defRPr sz="1200">
                <a:solidFill>
                  <a:schemeClr val="tx1"/>
                </a:solidFill>
                <a:latin typeface="Times New Roman" panose="02020603050405020304" pitchFamily="18" charset="0"/>
              </a:defRPr>
            </a:lvl4pPr>
            <a:lvl5pPr marL="2131823" indent="-236517">
              <a:spcBef>
                <a:spcPct val="30000"/>
              </a:spcBef>
              <a:defRPr sz="1200">
                <a:solidFill>
                  <a:schemeClr val="tx1"/>
                </a:solidFill>
                <a:latin typeface="Times New Roman" panose="02020603050405020304" pitchFamily="18" charset="0"/>
              </a:defRPr>
            </a:lvl5pPr>
            <a:lvl6pPr marL="2588982" indent="-236517" eaLnBrk="0" fontAlgn="base" hangingPunct="0">
              <a:spcBef>
                <a:spcPct val="30000"/>
              </a:spcBef>
              <a:spcAft>
                <a:spcPct val="0"/>
              </a:spcAft>
              <a:defRPr sz="1200">
                <a:solidFill>
                  <a:schemeClr val="tx1"/>
                </a:solidFill>
                <a:latin typeface="Times New Roman" panose="02020603050405020304" pitchFamily="18" charset="0"/>
              </a:defRPr>
            </a:lvl6pPr>
            <a:lvl7pPr marL="3046141" indent="-236517" eaLnBrk="0" fontAlgn="base" hangingPunct="0">
              <a:spcBef>
                <a:spcPct val="30000"/>
              </a:spcBef>
              <a:spcAft>
                <a:spcPct val="0"/>
              </a:spcAft>
              <a:defRPr sz="1200">
                <a:solidFill>
                  <a:schemeClr val="tx1"/>
                </a:solidFill>
                <a:latin typeface="Times New Roman" panose="02020603050405020304" pitchFamily="18" charset="0"/>
              </a:defRPr>
            </a:lvl7pPr>
            <a:lvl8pPr marL="3503301" indent="-236517" eaLnBrk="0" fontAlgn="base" hangingPunct="0">
              <a:spcBef>
                <a:spcPct val="30000"/>
              </a:spcBef>
              <a:spcAft>
                <a:spcPct val="0"/>
              </a:spcAft>
              <a:defRPr sz="1200">
                <a:solidFill>
                  <a:schemeClr val="tx1"/>
                </a:solidFill>
                <a:latin typeface="Times New Roman" panose="02020603050405020304" pitchFamily="18" charset="0"/>
              </a:defRPr>
            </a:lvl8pPr>
            <a:lvl9pPr marL="3960460" indent="-236517"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defRPr/>
            </a:pPr>
            <a:fld id="{1320E248-2D43-49AF-B908-42210FD1D48E}" type="datetime3">
              <a:rPr lang="en-US" altLang="en-US" smtClean="0"/>
              <a:pPr>
                <a:spcBef>
                  <a:spcPct val="0"/>
                </a:spcBef>
                <a:defRPr/>
              </a:pPr>
              <a:t>31 January 2023</a:t>
            </a:fld>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3</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50769" y="5438917"/>
            <a:ext cx="5809594" cy="430955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algn="l"/>
            <a:r>
              <a:rPr lang="en-SG" sz="1300" dirty="0"/>
              <a:t>At the end of this lecture, you should be able to:</a:t>
            </a:r>
            <a:br>
              <a:rPr lang="en-SG" sz="1300" dirty="0"/>
            </a:br>
            <a:endParaRPr lang="en-US" sz="1300" dirty="0"/>
          </a:p>
          <a:p>
            <a:pPr lvl="0" algn="l"/>
            <a:r>
              <a:rPr lang="en-SG" sz="1300" dirty="0"/>
              <a:t>Explain how a queue works</a:t>
            </a:r>
            <a:endParaRPr lang="en-US" sz="1300" dirty="0"/>
          </a:p>
          <a:p>
            <a:pPr lvl="0" algn="l"/>
            <a:r>
              <a:rPr lang="en-SG" sz="1300" dirty="0"/>
              <a:t>Why it is different from stacks</a:t>
            </a:r>
            <a:br>
              <a:rPr lang="en-SG" sz="1300" dirty="0"/>
            </a:br>
            <a:endParaRPr lang="en-US" sz="1300" dirty="0"/>
          </a:p>
          <a:p>
            <a:pPr lvl="0" algn="l"/>
            <a:r>
              <a:rPr lang="en-SG" sz="1300" dirty="0"/>
              <a:t>How the core functions implement in C using linked lists</a:t>
            </a:r>
            <a:endParaRPr lang="en-US" sz="1300" dirty="0"/>
          </a:p>
          <a:p>
            <a:endParaRPr lang="en-US" sz="1300" dirty="0"/>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68608345-2546-44F0-B6FF-B66A8F4B4B02}" type="datetime3">
              <a:rPr lang="en-GB" altLang="en-US" sz="1400"/>
              <a:t>31 January, 2023</a:t>
            </a:fld>
            <a:endParaRPr lang="en-US" altLang="en-US" sz="1400"/>
          </a:p>
        </p:txBody>
      </p:sp>
    </p:spTree>
    <p:extLst>
      <p:ext uri="{BB962C8B-B14F-4D97-AF65-F5344CB8AC3E}">
        <p14:creationId xmlns:p14="http://schemas.microsoft.com/office/powerpoint/2010/main" val="16617580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a:extLst>
              <a:ext uri="{FF2B5EF4-FFF2-40B4-BE49-F238E27FC236}">
                <a16:creationId xmlns:a16="http://schemas.microsoft.com/office/drawing/2014/main" id="{E6A52D0C-1332-4F7A-B645-32BD45CDDA76}"/>
              </a:ext>
            </a:extLst>
          </p:cNvPr>
          <p:cNvSpPr>
            <a:spLocks noGrp="1" noRot="1" noChangeAspect="1" noTextEdit="1"/>
          </p:cNvSpPr>
          <p:nvPr>
            <p:ph type="sldImg"/>
          </p:nvPr>
        </p:nvSpPr>
        <p:spPr bwMode="auto">
          <a:xfrm>
            <a:off x="1001713" y="644525"/>
            <a:ext cx="5145087" cy="38608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a:extLst>
              <a:ext uri="{FF2B5EF4-FFF2-40B4-BE49-F238E27FC236}">
                <a16:creationId xmlns:a16="http://schemas.microsoft.com/office/drawing/2014/main" id="{9FAA9DAF-82AC-46D2-BBB2-4A8A6EDD762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280988"/>
            <a:endParaRPr lang="en-US" altLang="en-US"/>
          </a:p>
        </p:txBody>
      </p:sp>
      <p:sp>
        <p:nvSpPr>
          <p:cNvPr id="49156" name="Slide Number Placeholder 3">
            <a:extLst>
              <a:ext uri="{FF2B5EF4-FFF2-40B4-BE49-F238E27FC236}">
                <a16:creationId xmlns:a16="http://schemas.microsoft.com/office/drawing/2014/main" id="{DD565335-93A8-43FB-A440-12529E4879F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66763" indent="-293688">
              <a:spcBef>
                <a:spcPct val="30000"/>
              </a:spcBef>
              <a:defRPr sz="1200">
                <a:solidFill>
                  <a:schemeClr val="tx1"/>
                </a:solidFill>
                <a:latin typeface="Calibri" panose="020F0502020204030204" pitchFamily="34" charset="0"/>
              </a:defRPr>
            </a:lvl2pPr>
            <a:lvl3pPr marL="1182688" indent="-234950">
              <a:spcBef>
                <a:spcPct val="30000"/>
              </a:spcBef>
              <a:defRPr sz="1200">
                <a:solidFill>
                  <a:schemeClr val="tx1"/>
                </a:solidFill>
                <a:latin typeface="Calibri" panose="020F0502020204030204" pitchFamily="34" charset="0"/>
              </a:defRPr>
            </a:lvl3pPr>
            <a:lvl4pPr marL="1655763" indent="-234950">
              <a:spcBef>
                <a:spcPct val="30000"/>
              </a:spcBef>
              <a:defRPr sz="1200">
                <a:solidFill>
                  <a:schemeClr val="tx1"/>
                </a:solidFill>
                <a:latin typeface="Calibri" panose="020F0502020204030204" pitchFamily="34" charset="0"/>
              </a:defRPr>
            </a:lvl4pPr>
            <a:lvl5pPr marL="2130425" indent="-234950">
              <a:spcBef>
                <a:spcPct val="30000"/>
              </a:spcBef>
              <a:defRPr sz="1200">
                <a:solidFill>
                  <a:schemeClr val="tx1"/>
                </a:solidFill>
                <a:latin typeface="Calibri" panose="020F0502020204030204" pitchFamily="34" charset="0"/>
              </a:defRPr>
            </a:lvl5pPr>
            <a:lvl6pPr marL="2587625" indent="-234950" eaLnBrk="0" fontAlgn="base" hangingPunct="0">
              <a:spcBef>
                <a:spcPct val="30000"/>
              </a:spcBef>
              <a:spcAft>
                <a:spcPct val="0"/>
              </a:spcAft>
              <a:defRPr sz="1200">
                <a:solidFill>
                  <a:schemeClr val="tx1"/>
                </a:solidFill>
                <a:latin typeface="Calibri" panose="020F0502020204030204" pitchFamily="34" charset="0"/>
              </a:defRPr>
            </a:lvl6pPr>
            <a:lvl7pPr marL="3044825" indent="-234950" eaLnBrk="0" fontAlgn="base" hangingPunct="0">
              <a:spcBef>
                <a:spcPct val="30000"/>
              </a:spcBef>
              <a:spcAft>
                <a:spcPct val="0"/>
              </a:spcAft>
              <a:defRPr sz="1200">
                <a:solidFill>
                  <a:schemeClr val="tx1"/>
                </a:solidFill>
                <a:latin typeface="Calibri" panose="020F0502020204030204" pitchFamily="34" charset="0"/>
              </a:defRPr>
            </a:lvl7pPr>
            <a:lvl8pPr marL="3502025" indent="-234950" eaLnBrk="0" fontAlgn="base" hangingPunct="0">
              <a:spcBef>
                <a:spcPct val="30000"/>
              </a:spcBef>
              <a:spcAft>
                <a:spcPct val="0"/>
              </a:spcAft>
              <a:defRPr sz="1200">
                <a:solidFill>
                  <a:schemeClr val="tx1"/>
                </a:solidFill>
                <a:latin typeface="Calibri" panose="020F0502020204030204" pitchFamily="34" charset="0"/>
              </a:defRPr>
            </a:lvl8pPr>
            <a:lvl9pPr marL="3959225" indent="-23495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95B202F1-8BA2-47F9-AEA6-7B480480A3D8}" type="slidenum">
              <a:rPr lang="en-US" altLang="en-US">
                <a:latin typeface="Times New Roman" panose="02020603050405020304" pitchFamily="18" charset="0"/>
              </a:rPr>
              <a:pPr>
                <a:spcBef>
                  <a:spcPct val="0"/>
                </a:spcBef>
              </a:pPr>
              <a:t>31</a:t>
            </a:fld>
            <a:endParaRPr lang="en-US" altLang="en-US">
              <a:latin typeface="Times New Roman" panose="02020603050405020304" pitchFamily="18" charset="0"/>
            </a:endParaRPr>
          </a:p>
        </p:txBody>
      </p:sp>
      <p:sp>
        <p:nvSpPr>
          <p:cNvPr id="41989" name="Footer Placeholder 1">
            <a:extLst>
              <a:ext uri="{FF2B5EF4-FFF2-40B4-BE49-F238E27FC236}">
                <a16:creationId xmlns:a16="http://schemas.microsoft.com/office/drawing/2014/main" id="{6645891A-07DE-4611-8EE3-22531D2FDDA9}"/>
              </a:ext>
            </a:extLst>
          </p:cNvPr>
          <p:cNvSpPr>
            <a:spLocks noGrp="1"/>
          </p:cNvSpPr>
          <p:nvPr>
            <p:ph type="ftr" sz="quarter" idx="4"/>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68282" indent="-295248">
              <a:spcBef>
                <a:spcPct val="30000"/>
              </a:spcBef>
              <a:defRPr sz="1200">
                <a:solidFill>
                  <a:schemeClr val="tx1"/>
                </a:solidFill>
                <a:latin typeface="Times New Roman" panose="02020603050405020304" pitchFamily="18" charset="0"/>
              </a:defRPr>
            </a:lvl2pPr>
            <a:lvl3pPr marL="1184169" indent="-236517">
              <a:spcBef>
                <a:spcPct val="30000"/>
              </a:spcBef>
              <a:defRPr sz="1200">
                <a:solidFill>
                  <a:schemeClr val="tx1"/>
                </a:solidFill>
                <a:latin typeface="Times New Roman" panose="02020603050405020304" pitchFamily="18" charset="0"/>
              </a:defRPr>
            </a:lvl3pPr>
            <a:lvl4pPr marL="1657203" indent="-236517">
              <a:spcBef>
                <a:spcPct val="30000"/>
              </a:spcBef>
              <a:defRPr sz="1200">
                <a:solidFill>
                  <a:schemeClr val="tx1"/>
                </a:solidFill>
                <a:latin typeface="Times New Roman" panose="02020603050405020304" pitchFamily="18" charset="0"/>
              </a:defRPr>
            </a:lvl4pPr>
            <a:lvl5pPr marL="2131823" indent="-236517">
              <a:spcBef>
                <a:spcPct val="30000"/>
              </a:spcBef>
              <a:defRPr sz="1200">
                <a:solidFill>
                  <a:schemeClr val="tx1"/>
                </a:solidFill>
                <a:latin typeface="Times New Roman" panose="02020603050405020304" pitchFamily="18" charset="0"/>
              </a:defRPr>
            </a:lvl5pPr>
            <a:lvl6pPr marL="2588982" indent="-236517" eaLnBrk="0" fontAlgn="base" hangingPunct="0">
              <a:spcBef>
                <a:spcPct val="30000"/>
              </a:spcBef>
              <a:spcAft>
                <a:spcPct val="0"/>
              </a:spcAft>
              <a:defRPr sz="1200">
                <a:solidFill>
                  <a:schemeClr val="tx1"/>
                </a:solidFill>
                <a:latin typeface="Times New Roman" panose="02020603050405020304" pitchFamily="18" charset="0"/>
              </a:defRPr>
            </a:lvl6pPr>
            <a:lvl7pPr marL="3046141" indent="-236517" eaLnBrk="0" fontAlgn="base" hangingPunct="0">
              <a:spcBef>
                <a:spcPct val="30000"/>
              </a:spcBef>
              <a:spcAft>
                <a:spcPct val="0"/>
              </a:spcAft>
              <a:defRPr sz="1200">
                <a:solidFill>
                  <a:schemeClr val="tx1"/>
                </a:solidFill>
                <a:latin typeface="Times New Roman" panose="02020603050405020304" pitchFamily="18" charset="0"/>
              </a:defRPr>
            </a:lvl7pPr>
            <a:lvl8pPr marL="3503301" indent="-236517" eaLnBrk="0" fontAlgn="base" hangingPunct="0">
              <a:spcBef>
                <a:spcPct val="30000"/>
              </a:spcBef>
              <a:spcAft>
                <a:spcPct val="0"/>
              </a:spcAft>
              <a:defRPr sz="1200">
                <a:solidFill>
                  <a:schemeClr val="tx1"/>
                </a:solidFill>
                <a:latin typeface="Times New Roman" panose="02020603050405020304" pitchFamily="18" charset="0"/>
              </a:defRPr>
            </a:lvl8pPr>
            <a:lvl9pPr marL="3960460" indent="-236517"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defRPr/>
            </a:pPr>
            <a:r>
              <a:rPr lang="fr-FR" altLang="en-US"/>
              <a:t>Dr Hui Siu Cheung, SCE, NTU</a:t>
            </a:r>
            <a:endParaRPr lang="en-US" altLang="en-US"/>
          </a:p>
        </p:txBody>
      </p:sp>
      <p:sp>
        <p:nvSpPr>
          <p:cNvPr id="41990" name="Date Placeholder 1">
            <a:extLst>
              <a:ext uri="{FF2B5EF4-FFF2-40B4-BE49-F238E27FC236}">
                <a16:creationId xmlns:a16="http://schemas.microsoft.com/office/drawing/2014/main" id="{1C11BE22-6AD1-41D5-8577-4754F1B8D087}"/>
              </a:ext>
            </a:extLst>
          </p:cNvPr>
          <p:cNvSpPr>
            <a:spLocks noGrp="1"/>
          </p:cNvSpPr>
          <p:nvPr>
            <p:ph type="dt" sz="quarter" idx="1"/>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68282" indent="-295248">
              <a:spcBef>
                <a:spcPct val="30000"/>
              </a:spcBef>
              <a:defRPr sz="1200">
                <a:solidFill>
                  <a:schemeClr val="tx1"/>
                </a:solidFill>
                <a:latin typeface="Times New Roman" panose="02020603050405020304" pitchFamily="18" charset="0"/>
              </a:defRPr>
            </a:lvl2pPr>
            <a:lvl3pPr marL="1184169" indent="-236517">
              <a:spcBef>
                <a:spcPct val="30000"/>
              </a:spcBef>
              <a:defRPr sz="1200">
                <a:solidFill>
                  <a:schemeClr val="tx1"/>
                </a:solidFill>
                <a:latin typeface="Times New Roman" panose="02020603050405020304" pitchFamily="18" charset="0"/>
              </a:defRPr>
            </a:lvl3pPr>
            <a:lvl4pPr marL="1657203" indent="-236517">
              <a:spcBef>
                <a:spcPct val="30000"/>
              </a:spcBef>
              <a:defRPr sz="1200">
                <a:solidFill>
                  <a:schemeClr val="tx1"/>
                </a:solidFill>
                <a:latin typeface="Times New Roman" panose="02020603050405020304" pitchFamily="18" charset="0"/>
              </a:defRPr>
            </a:lvl4pPr>
            <a:lvl5pPr marL="2131823" indent="-236517">
              <a:spcBef>
                <a:spcPct val="30000"/>
              </a:spcBef>
              <a:defRPr sz="1200">
                <a:solidFill>
                  <a:schemeClr val="tx1"/>
                </a:solidFill>
                <a:latin typeface="Times New Roman" panose="02020603050405020304" pitchFamily="18" charset="0"/>
              </a:defRPr>
            </a:lvl5pPr>
            <a:lvl6pPr marL="2588982" indent="-236517" eaLnBrk="0" fontAlgn="base" hangingPunct="0">
              <a:spcBef>
                <a:spcPct val="30000"/>
              </a:spcBef>
              <a:spcAft>
                <a:spcPct val="0"/>
              </a:spcAft>
              <a:defRPr sz="1200">
                <a:solidFill>
                  <a:schemeClr val="tx1"/>
                </a:solidFill>
                <a:latin typeface="Times New Roman" panose="02020603050405020304" pitchFamily="18" charset="0"/>
              </a:defRPr>
            </a:lvl6pPr>
            <a:lvl7pPr marL="3046141" indent="-236517" eaLnBrk="0" fontAlgn="base" hangingPunct="0">
              <a:spcBef>
                <a:spcPct val="30000"/>
              </a:spcBef>
              <a:spcAft>
                <a:spcPct val="0"/>
              </a:spcAft>
              <a:defRPr sz="1200">
                <a:solidFill>
                  <a:schemeClr val="tx1"/>
                </a:solidFill>
                <a:latin typeface="Times New Roman" panose="02020603050405020304" pitchFamily="18" charset="0"/>
              </a:defRPr>
            </a:lvl7pPr>
            <a:lvl8pPr marL="3503301" indent="-236517" eaLnBrk="0" fontAlgn="base" hangingPunct="0">
              <a:spcBef>
                <a:spcPct val="30000"/>
              </a:spcBef>
              <a:spcAft>
                <a:spcPct val="0"/>
              </a:spcAft>
              <a:defRPr sz="1200">
                <a:solidFill>
                  <a:schemeClr val="tx1"/>
                </a:solidFill>
                <a:latin typeface="Times New Roman" panose="02020603050405020304" pitchFamily="18" charset="0"/>
              </a:defRPr>
            </a:lvl8pPr>
            <a:lvl9pPr marL="3960460" indent="-236517"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defRPr/>
            </a:pPr>
            <a:fld id="{1320E248-2D43-49AF-B908-42210FD1D48E}" type="datetime3">
              <a:rPr lang="en-US" altLang="en-US" smtClean="0"/>
              <a:pPr>
                <a:spcBef>
                  <a:spcPct val="0"/>
                </a:spcBef>
                <a:defRPr/>
              </a:pPr>
              <a:t>31 January 2023</a:t>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4</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62602" y="5438917"/>
            <a:ext cx="5774097" cy="4245587"/>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defTabSz="990478">
              <a:defRPr/>
            </a:pPr>
            <a:r>
              <a:rPr lang="en-SG" sz="1300" dirty="0"/>
              <a:t>Consider a scenario where you have a printer which is shared by multiple applications on your computer. So, all the applications in your computer are linked with this printer and therefore, you can print only one at a time. </a:t>
            </a:r>
          </a:p>
          <a:p>
            <a:pPr defTabSz="990478">
              <a:defRPr/>
            </a:pPr>
            <a:endParaRPr lang="en-SG" altLang="en-US" sz="1300" dirty="0"/>
          </a:p>
          <a:p>
            <a:pPr defTabSz="990478">
              <a:defRPr/>
            </a:pPr>
            <a:r>
              <a:rPr lang="en-SG" sz="1300" dirty="0"/>
              <a:t>The printing order is a first come first serve order. For example, at first you send a Word document, then send an Excel document and finally send a </a:t>
            </a:r>
            <a:r>
              <a:rPr lang="en-SG" sz="1300" dirty="0" err="1"/>
              <a:t>Powerpoint</a:t>
            </a:r>
            <a:r>
              <a:rPr lang="en-SG" sz="1300" dirty="0"/>
              <a:t> document. Then the at first, the printer prints the Word document, then the Excel document and finally the </a:t>
            </a:r>
            <a:r>
              <a:rPr lang="en-SG" sz="1300" dirty="0" err="1"/>
              <a:t>Powerpoint</a:t>
            </a:r>
            <a:r>
              <a:rPr lang="en-SG" sz="1300" dirty="0"/>
              <a:t> document. This is what we call a first in first out data structure. This is different from a Stack because a stack has a first in last out data structure. </a:t>
            </a:r>
          </a:p>
          <a:p>
            <a:pPr defTabSz="990478">
              <a:defRPr/>
            </a:pPr>
            <a:endParaRPr lang="en-SG" sz="1300" dirty="0"/>
          </a:p>
          <a:p>
            <a:pPr defTabSz="990478">
              <a:defRPr/>
            </a:pPr>
            <a:r>
              <a:rPr lang="en-SG" sz="1300" dirty="0"/>
              <a:t>In queues, if the first task takes a while to complete, the following tasks also will be held in the queue, waiting for their turn. </a:t>
            </a:r>
            <a:endParaRPr lang="en-US" sz="1300" dirty="0"/>
          </a:p>
          <a:p>
            <a:pPr defTabSz="990478">
              <a:defRPr/>
            </a:pPr>
            <a:endParaRPr lang="en-US" sz="1300" dirty="0"/>
          </a:p>
          <a:p>
            <a:pPr defTabSz="990478">
              <a:defRPr/>
            </a:pPr>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6EAE0733-FAB1-4397-980E-06F7BCF46FB7}" type="datetime3">
              <a:rPr lang="en-GB" altLang="en-US" sz="1400"/>
              <a:t>31 January, 2023</a:t>
            </a:fld>
            <a:endParaRPr lang="en-US" altLang="en-US" sz="1400"/>
          </a:p>
        </p:txBody>
      </p:sp>
    </p:spTree>
    <p:extLst>
      <p:ext uri="{BB962C8B-B14F-4D97-AF65-F5344CB8AC3E}">
        <p14:creationId xmlns:p14="http://schemas.microsoft.com/office/powerpoint/2010/main" val="1766269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5</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27105" y="5438917"/>
            <a:ext cx="5845090" cy="4245587"/>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defTabSz="990478">
              <a:defRPr/>
            </a:pPr>
            <a:r>
              <a:rPr lang="en-SG" sz="1300" dirty="0"/>
              <a:t>In the previous example, the tasks are coming from different sources and running into one printer. Now, imagine an a queue in a supermarket. People are being queued to different checkout counters. </a:t>
            </a:r>
          </a:p>
          <a:p>
            <a:pPr defTabSz="990478">
              <a:defRPr/>
            </a:pPr>
            <a:endParaRPr lang="en-SG" sz="1300" dirty="0"/>
          </a:p>
          <a:p>
            <a:pPr defTabSz="990478">
              <a:defRPr/>
            </a:pPr>
            <a:r>
              <a:rPr lang="en-SG" sz="1300" dirty="0"/>
              <a:t>The first person in the queue will be served first. The queueing allows to make sure that serving is done fairly. </a:t>
            </a:r>
          </a:p>
          <a:p>
            <a:pPr defTabSz="990478">
              <a:defRPr/>
            </a:pPr>
            <a:endParaRPr lang="en-SG" sz="1300" dirty="0"/>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16F13C7F-9092-4E47-822E-D36DABE08296}" type="datetime3">
              <a:rPr lang="en-GB" altLang="en-US" sz="1400"/>
              <a:t>31 January, 2023</a:t>
            </a:fld>
            <a:endParaRPr lang="en-US" altLang="en-US" sz="1400"/>
          </a:p>
        </p:txBody>
      </p:sp>
    </p:spTree>
    <p:extLst>
      <p:ext uri="{BB962C8B-B14F-4D97-AF65-F5344CB8AC3E}">
        <p14:creationId xmlns:p14="http://schemas.microsoft.com/office/powerpoint/2010/main" val="1042108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6</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86266" y="5438917"/>
            <a:ext cx="5797762" cy="437352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algn="just"/>
            <a:r>
              <a:rPr lang="en-SG" sz="1300" dirty="0"/>
              <a:t>If you are playing a game, you have a sequence of commands such as move a unit from position X to position Y, attack a unit, build something, etc. You obviously don’t want the sequence of commands to be overridden once you add a new command to the list. They should be executed in that order. </a:t>
            </a:r>
            <a:endParaRPr lang="en-US" sz="1300" dirty="0"/>
          </a:p>
          <a:p>
            <a:pPr algn="just"/>
            <a:r>
              <a:rPr lang="en-SG" sz="1300" dirty="0"/>
              <a:t> </a:t>
            </a:r>
          </a:p>
          <a:p>
            <a:pPr algn="just"/>
            <a:r>
              <a:rPr lang="en-US" sz="1300" dirty="0"/>
              <a:t>This is where you need a queue. The first item in should be the first command to process. </a:t>
            </a:r>
          </a:p>
          <a:p>
            <a:pPr algn="just"/>
            <a:endParaRPr lang="en-US" sz="1300" dirty="0"/>
          </a:p>
          <a:p>
            <a:pPr algn="just"/>
            <a:endParaRPr lang="en-US" sz="1300" dirty="0"/>
          </a:p>
          <a:p>
            <a:pPr algn="just"/>
            <a:endParaRPr lang="en-US" sz="1300" dirty="0"/>
          </a:p>
          <a:p>
            <a:pPr algn="just"/>
            <a:endParaRPr lang="en-US" sz="1300" dirty="0"/>
          </a:p>
          <a:p>
            <a:pPr algn="l" defTabSz="990478">
              <a:defRPr/>
            </a:pPr>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FA8AD932-DE78-427F-89F6-CDA4A35222FD}" type="datetime3">
              <a:rPr lang="en-GB" altLang="en-US" sz="1400"/>
              <a:t>31 January, 2023</a:t>
            </a:fld>
            <a:endParaRPr lang="en-US" altLang="en-US" sz="1400"/>
          </a:p>
        </p:txBody>
      </p:sp>
    </p:spTree>
    <p:extLst>
      <p:ext uri="{BB962C8B-B14F-4D97-AF65-F5344CB8AC3E}">
        <p14:creationId xmlns:p14="http://schemas.microsoft.com/office/powerpoint/2010/main" val="1242198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7</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721762" y="5438916"/>
            <a:ext cx="5738601" cy="41304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r>
              <a:rPr lang="en-US" altLang="en-US" dirty="0">
                <a:latin typeface="Arial" panose="020B0604020202020204" pitchFamily="34" charset="0"/>
              </a:rPr>
              <a:t>Let’s discuss about Queue data structure.</a:t>
            </a:r>
          </a:p>
          <a:p>
            <a:endParaRPr lang="en-US" altLang="en-US" dirty="0">
              <a:latin typeface="Arial" panose="020B0604020202020204" pitchFamily="34" charset="0"/>
            </a:endParaRPr>
          </a:p>
          <a:p>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49B296BE-2E4F-4307-8EF5-B409E7B1A706}" type="datetime3">
              <a:rPr lang="en-GB" altLang="en-US" sz="1400"/>
              <a:t>31 January, 2023</a:t>
            </a:fld>
            <a:endParaRPr lang="en-US" altLang="en-US" sz="1400"/>
          </a:p>
        </p:txBody>
      </p:sp>
    </p:spTree>
    <p:extLst>
      <p:ext uri="{BB962C8B-B14F-4D97-AF65-F5344CB8AC3E}">
        <p14:creationId xmlns:p14="http://schemas.microsoft.com/office/powerpoint/2010/main" val="405967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C06BE26E-069C-41FA-9295-EE0358979105}" type="slidenum">
              <a:rPr lang="en-US" altLang="en-US" sz="1400"/>
              <a:pPr eaLnBrk="1" hangingPunct="1">
                <a:spcBef>
                  <a:spcPct val="0"/>
                </a:spcBef>
              </a:pPr>
              <a:t>8</a:t>
            </a:fld>
            <a:endParaRPr lang="en-US" altLang="en-US" sz="1400"/>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xfrm>
            <a:off x="662601" y="5438917"/>
            <a:ext cx="5833258" cy="442469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1015" tIns="55508" rIns="111015" bIns="55508"/>
          <a:lstStyle/>
          <a:p>
            <a:pPr defTabSz="990478">
              <a:defRPr/>
            </a:pPr>
            <a:r>
              <a:rPr lang="en-SG" sz="1300" dirty="0"/>
              <a:t>In previous lectures, we learned that arrays are random access data structures. Once you have the index position, you can access any array element. Linked list is a sequential access data structure. We need to traverse from the first node.</a:t>
            </a:r>
            <a:endParaRPr lang="en-US" sz="1300" dirty="0"/>
          </a:p>
          <a:p>
            <a:pPr defTabSz="990478">
              <a:defRPr/>
            </a:pPr>
            <a:endParaRPr lang="en-US" altLang="en-US" dirty="0">
              <a:latin typeface="Arial" panose="020B0604020202020204" pitchFamily="34" charset="0"/>
            </a:endParaRPr>
          </a:p>
          <a:p>
            <a:pPr algn="l" defTabSz="990478">
              <a:defRPr/>
            </a:pPr>
            <a:endParaRPr lang="en-US" altLang="en-US" dirty="0">
              <a:latin typeface="Arial" panose="020B0604020202020204" pitchFamily="34" charset="0"/>
            </a:endParaRPr>
          </a:p>
        </p:txBody>
      </p:sp>
      <p:sp>
        <p:nvSpPr>
          <p:cNvPr id="46086"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300">
                <a:solidFill>
                  <a:schemeClr val="tx1"/>
                </a:solidFill>
                <a:latin typeface="Arial" panose="020B0604020202020204" pitchFamily="34" charset="0"/>
              </a:defRPr>
            </a:lvl1pPr>
            <a:lvl2pPr marL="832277" indent="-319842" eaLnBrk="0" hangingPunct="0">
              <a:spcBef>
                <a:spcPct val="30000"/>
              </a:spcBef>
              <a:defRPr sz="1300">
                <a:solidFill>
                  <a:schemeClr val="tx1"/>
                </a:solidFill>
                <a:latin typeface="Arial" panose="020B0604020202020204" pitchFamily="34" charset="0"/>
              </a:defRPr>
            </a:lvl2pPr>
            <a:lvl3pPr marL="1282807" indent="-256218" eaLnBrk="0" hangingPunct="0">
              <a:spcBef>
                <a:spcPct val="30000"/>
              </a:spcBef>
              <a:defRPr sz="1300">
                <a:solidFill>
                  <a:schemeClr val="tx1"/>
                </a:solidFill>
                <a:latin typeface="Arial" panose="020B0604020202020204" pitchFamily="34" charset="0"/>
              </a:defRPr>
            </a:lvl3pPr>
            <a:lvl4pPr marL="1795242" indent="-256218" eaLnBrk="0" hangingPunct="0">
              <a:spcBef>
                <a:spcPct val="30000"/>
              </a:spcBef>
              <a:defRPr sz="1300">
                <a:solidFill>
                  <a:schemeClr val="tx1"/>
                </a:solidFill>
                <a:latin typeface="Arial" panose="020B0604020202020204" pitchFamily="34" charset="0"/>
              </a:defRPr>
            </a:lvl4pPr>
            <a:lvl5pPr marL="2309396" indent="-256218" eaLnBrk="0" hangingPunct="0">
              <a:spcBef>
                <a:spcPct val="30000"/>
              </a:spcBef>
              <a:defRPr sz="1300">
                <a:solidFill>
                  <a:schemeClr val="tx1"/>
                </a:solidFill>
                <a:latin typeface="Arial" panose="020B0604020202020204" pitchFamily="34" charset="0"/>
              </a:defRPr>
            </a:lvl5pPr>
            <a:lvl6pPr marL="2804636" indent="-256218" eaLnBrk="0" fontAlgn="base" hangingPunct="0">
              <a:spcBef>
                <a:spcPct val="30000"/>
              </a:spcBef>
              <a:spcAft>
                <a:spcPct val="0"/>
              </a:spcAft>
              <a:defRPr sz="1300">
                <a:solidFill>
                  <a:schemeClr val="tx1"/>
                </a:solidFill>
                <a:latin typeface="Arial" panose="020B0604020202020204" pitchFamily="34" charset="0"/>
              </a:defRPr>
            </a:lvl6pPr>
            <a:lvl7pPr marL="3299875" indent="-256218" eaLnBrk="0" fontAlgn="base" hangingPunct="0">
              <a:spcBef>
                <a:spcPct val="30000"/>
              </a:spcBef>
              <a:spcAft>
                <a:spcPct val="0"/>
              </a:spcAft>
              <a:defRPr sz="1300">
                <a:solidFill>
                  <a:schemeClr val="tx1"/>
                </a:solidFill>
                <a:latin typeface="Arial" panose="020B0604020202020204" pitchFamily="34" charset="0"/>
              </a:defRPr>
            </a:lvl7pPr>
            <a:lvl8pPr marL="3795114" indent="-256218" eaLnBrk="0" fontAlgn="base" hangingPunct="0">
              <a:spcBef>
                <a:spcPct val="30000"/>
              </a:spcBef>
              <a:spcAft>
                <a:spcPct val="0"/>
              </a:spcAft>
              <a:defRPr sz="1300">
                <a:solidFill>
                  <a:schemeClr val="tx1"/>
                </a:solidFill>
                <a:latin typeface="Arial" panose="020B0604020202020204" pitchFamily="34" charset="0"/>
              </a:defRPr>
            </a:lvl8pPr>
            <a:lvl9pPr marL="4290353" indent="-256218" eaLnBrk="0" fontAlgn="base" hangingPunct="0">
              <a:spcBef>
                <a:spcPct val="30000"/>
              </a:spcBef>
              <a:spcAft>
                <a:spcPct val="0"/>
              </a:spcAft>
              <a:defRPr sz="1300">
                <a:solidFill>
                  <a:schemeClr val="tx1"/>
                </a:solidFill>
                <a:latin typeface="Arial" panose="020B0604020202020204" pitchFamily="34" charset="0"/>
              </a:defRPr>
            </a:lvl9pPr>
          </a:lstStyle>
          <a:p>
            <a:pPr eaLnBrk="1" hangingPunct="1">
              <a:spcBef>
                <a:spcPct val="0"/>
              </a:spcBef>
            </a:pPr>
            <a:fld id="{EAD38C80-443F-4805-86BE-66D76EF7C8F4}" type="datetime3">
              <a:rPr lang="en-GB" altLang="en-US" sz="1400"/>
              <a:t>31 January, 2023</a:t>
            </a:fld>
            <a:endParaRPr lang="en-US" altLang="en-US" sz="1400"/>
          </a:p>
        </p:txBody>
      </p:sp>
    </p:spTree>
    <p:extLst>
      <p:ext uri="{BB962C8B-B14F-4D97-AF65-F5344CB8AC3E}">
        <p14:creationId xmlns:p14="http://schemas.microsoft.com/office/powerpoint/2010/main" val="19655126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306085">
              <a:defRPr/>
            </a:pPr>
            <a:r>
              <a:rPr lang="en-SG" sz="1300" dirty="0"/>
              <a:t>Limited access sequential data structures are like taking linked list and constraining it some more such allowing only access the front. This is stack data structures which is last in first out or first in last out. In this lecture we discuss about queue data structures which is first in first out or last in last out.</a:t>
            </a:r>
            <a:endParaRPr lang="en-US" sz="1300" dirty="0"/>
          </a:p>
          <a:p>
            <a:pPr defTabSz="306085"/>
            <a:endParaRPr lang="en-US" altLang="en-US" dirty="0"/>
          </a:p>
          <a:p>
            <a:pPr defTabSz="306085">
              <a:defRPr/>
            </a:pPr>
            <a:r>
              <a:rPr lang="en-SG" sz="1300" dirty="0"/>
              <a:t>We add elements at the back of the queue and remove the elements from the front. This is what gives us the first in first out order.</a:t>
            </a:r>
            <a:endParaRPr lang="en-US" sz="1300" dirty="0"/>
          </a:p>
          <a:p>
            <a:pPr defTabSz="306085"/>
            <a:endParaRPr lang="en-US" altLang="en-US" dirty="0"/>
          </a:p>
          <a:p>
            <a:pPr defTabSz="306085">
              <a:defRPr/>
            </a:pPr>
            <a:r>
              <a:rPr lang="en-SG" sz="1300" dirty="0"/>
              <a:t>We can build the queue structure just like we built the stacks. We will use the linked lists because we do not want to focus on the management of the nodes. </a:t>
            </a:r>
            <a:endParaRPr lang="en-US" sz="1300" dirty="0"/>
          </a:p>
          <a:p>
            <a:pPr defTabSz="306085"/>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9F73D861-33CE-4FD3-9114-3778F3BB3C8D}" type="slidenum">
              <a:rPr lang="en-US" altLang="en-US" smtClean="0"/>
              <a:pPr>
                <a:spcBef>
                  <a:spcPct val="0"/>
                </a:spcBef>
              </a:pPr>
              <a:t>9</a:t>
            </a:fld>
            <a:endParaRPr lang="en-US" altLang="en-US"/>
          </a:p>
        </p:txBody>
      </p:sp>
      <p:sp>
        <p:nvSpPr>
          <p:cNvPr id="41990" name="Date Placeholder 1"/>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300">
                <a:solidFill>
                  <a:schemeClr val="tx1"/>
                </a:solidFill>
                <a:latin typeface="Times New Roman" panose="02020603050405020304" pitchFamily="18" charset="0"/>
              </a:defRPr>
            </a:lvl1pPr>
            <a:lvl2pPr marL="832277" indent="-319842">
              <a:spcBef>
                <a:spcPct val="30000"/>
              </a:spcBef>
              <a:defRPr sz="1300">
                <a:solidFill>
                  <a:schemeClr val="tx1"/>
                </a:solidFill>
                <a:latin typeface="Times New Roman" panose="02020603050405020304" pitchFamily="18" charset="0"/>
              </a:defRPr>
            </a:lvl2pPr>
            <a:lvl3pPr marL="1282807" indent="-256218">
              <a:spcBef>
                <a:spcPct val="30000"/>
              </a:spcBef>
              <a:defRPr sz="1300">
                <a:solidFill>
                  <a:schemeClr val="tx1"/>
                </a:solidFill>
                <a:latin typeface="Times New Roman" panose="02020603050405020304" pitchFamily="18" charset="0"/>
              </a:defRPr>
            </a:lvl3pPr>
            <a:lvl4pPr marL="1795242" indent="-256218">
              <a:spcBef>
                <a:spcPct val="30000"/>
              </a:spcBef>
              <a:defRPr sz="1300">
                <a:solidFill>
                  <a:schemeClr val="tx1"/>
                </a:solidFill>
                <a:latin typeface="Times New Roman" panose="02020603050405020304" pitchFamily="18" charset="0"/>
              </a:defRPr>
            </a:lvl4pPr>
            <a:lvl5pPr marL="2309396" indent="-256218">
              <a:spcBef>
                <a:spcPct val="30000"/>
              </a:spcBef>
              <a:defRPr sz="1300">
                <a:solidFill>
                  <a:schemeClr val="tx1"/>
                </a:solidFill>
                <a:latin typeface="Times New Roman" panose="02020603050405020304" pitchFamily="18" charset="0"/>
              </a:defRPr>
            </a:lvl5pPr>
            <a:lvl6pPr marL="2804636" indent="-256218" eaLnBrk="0" fontAlgn="base" hangingPunct="0">
              <a:spcBef>
                <a:spcPct val="30000"/>
              </a:spcBef>
              <a:spcAft>
                <a:spcPct val="0"/>
              </a:spcAft>
              <a:defRPr sz="1300">
                <a:solidFill>
                  <a:schemeClr val="tx1"/>
                </a:solidFill>
                <a:latin typeface="Times New Roman" panose="02020603050405020304" pitchFamily="18" charset="0"/>
              </a:defRPr>
            </a:lvl6pPr>
            <a:lvl7pPr marL="3299875" indent="-256218" eaLnBrk="0" fontAlgn="base" hangingPunct="0">
              <a:spcBef>
                <a:spcPct val="30000"/>
              </a:spcBef>
              <a:spcAft>
                <a:spcPct val="0"/>
              </a:spcAft>
              <a:defRPr sz="1300">
                <a:solidFill>
                  <a:schemeClr val="tx1"/>
                </a:solidFill>
                <a:latin typeface="Times New Roman" panose="02020603050405020304" pitchFamily="18" charset="0"/>
              </a:defRPr>
            </a:lvl7pPr>
            <a:lvl8pPr marL="3795114" indent="-256218" eaLnBrk="0" fontAlgn="base" hangingPunct="0">
              <a:spcBef>
                <a:spcPct val="30000"/>
              </a:spcBef>
              <a:spcAft>
                <a:spcPct val="0"/>
              </a:spcAft>
              <a:defRPr sz="1300">
                <a:solidFill>
                  <a:schemeClr val="tx1"/>
                </a:solidFill>
                <a:latin typeface="Times New Roman" panose="02020603050405020304" pitchFamily="18" charset="0"/>
              </a:defRPr>
            </a:lvl8pPr>
            <a:lvl9pPr marL="4290353" indent="-256218" eaLnBrk="0" fontAlgn="base" hangingPunct="0">
              <a:spcBef>
                <a:spcPct val="30000"/>
              </a:spcBef>
              <a:spcAft>
                <a:spcPct val="0"/>
              </a:spcAft>
              <a:defRPr sz="1300">
                <a:solidFill>
                  <a:schemeClr val="tx1"/>
                </a:solidFill>
                <a:latin typeface="Times New Roman" panose="02020603050405020304" pitchFamily="18" charset="0"/>
              </a:defRPr>
            </a:lvl9pPr>
          </a:lstStyle>
          <a:p>
            <a:pPr>
              <a:spcBef>
                <a:spcPct val="0"/>
              </a:spcBef>
            </a:pPr>
            <a:fld id="{AB3DB052-2A8B-472A-B054-12AC5071E9DF}" type="datetime3">
              <a:rPr lang="en-GB" altLang="en-US" smtClean="0"/>
              <a:t>31 January, 2023</a:t>
            </a:fld>
            <a:endParaRPr lang="en-US" altLang="en-US"/>
          </a:p>
        </p:txBody>
      </p:sp>
    </p:spTree>
    <p:extLst>
      <p:ext uri="{BB962C8B-B14F-4D97-AF65-F5344CB8AC3E}">
        <p14:creationId xmlns:p14="http://schemas.microsoft.com/office/powerpoint/2010/main" val="12531388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08" y="0"/>
            <a:ext cx="9151808" cy="6857999"/>
          </a:xfrm>
          <a:prstGeom prst="rect">
            <a:avLst/>
          </a:prstGeom>
          <a:solidFill>
            <a:schemeClr val="tx1">
              <a:alpha val="38000"/>
            </a:schemeClr>
          </a:solidFill>
        </p:spPr>
      </p:pic>
      <p:sp>
        <p:nvSpPr>
          <p:cNvPr id="10" name="Rectangle 9"/>
          <p:cNvSpPr/>
          <p:nvPr userDrawn="1"/>
        </p:nvSpPr>
        <p:spPr>
          <a:xfrm>
            <a:off x="0" y="2052735"/>
            <a:ext cx="9144000" cy="2743201"/>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685800" y="2006081"/>
            <a:ext cx="7772400" cy="1503881"/>
          </a:xfrm>
        </p:spPr>
        <p:txBody>
          <a:bodyPr anchor="b"/>
          <a:lstStyle>
            <a:lvl1pPr algn="ctr">
              <a:defRPr sz="2400"/>
            </a:lvl1pPr>
          </a:lstStyle>
          <a:p>
            <a:r>
              <a:rPr lang="en-US" dirty="0"/>
              <a:t>CLICK TO EDIT MASTER TITLE STYLE</a:t>
            </a:r>
          </a:p>
        </p:txBody>
      </p:sp>
      <p:sp>
        <p:nvSpPr>
          <p:cNvPr id="3" name="Subtitle 2"/>
          <p:cNvSpPr>
            <a:spLocks noGrp="1"/>
          </p:cNvSpPr>
          <p:nvPr>
            <p:ph type="subTitle" idx="1"/>
          </p:nvPr>
        </p:nvSpPr>
        <p:spPr>
          <a:xfrm>
            <a:off x="1143000" y="3602038"/>
            <a:ext cx="6858000" cy="1655762"/>
          </a:xfrm>
        </p:spPr>
        <p:txBody>
          <a:bodyPr>
            <a:normAutofit/>
          </a:bodyPr>
          <a:lstStyle>
            <a:lvl1pPr marL="0" indent="0" algn="ctr">
              <a:buNone/>
              <a:defRPr sz="1600">
                <a:solidFill>
                  <a:schemeClr val="bg1"/>
                </a:solidFill>
                <a:latin typeface="+mn-lt"/>
                <a:ea typeface="Verdana" panose="020B0604030504040204" pitchFamily="34" charset="0"/>
                <a:cs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6" name="Picture 2" descr="https://lh3.googleusercontent.com/-SopXTghmfjQ/VrwtwwavOXI/AAAAAAAABYw/eA1lMnzRaiU/s512/2016-02-10.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021165" y="239571"/>
            <a:ext cx="3094317" cy="167407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userDrawn="1"/>
        </p:nvSpPr>
        <p:spPr>
          <a:xfrm>
            <a:off x="605928" y="5973054"/>
            <a:ext cx="7932144" cy="523220"/>
          </a:xfrm>
          <a:prstGeom prst="rect">
            <a:avLst/>
          </a:prstGeom>
          <a:noFill/>
        </p:spPr>
        <p:txBody>
          <a:bodyPr wrap="square" rtlCol="0">
            <a:spAutoFit/>
          </a:bodyPr>
          <a:lstStyle/>
          <a:p>
            <a:pPr algn="ctr"/>
            <a:r>
              <a:rPr lang="en-US" sz="1400" b="1" dirty="0">
                <a:solidFill>
                  <a:schemeClr val="bg1"/>
                </a:solidFill>
                <a:latin typeface="+mj-lt"/>
              </a:rPr>
              <a:t>College of Engineering</a:t>
            </a:r>
          </a:p>
          <a:p>
            <a:pPr algn="ctr"/>
            <a:r>
              <a:rPr lang="en-US" sz="1400" dirty="0">
                <a:solidFill>
                  <a:schemeClr val="bg1"/>
                </a:solidFill>
                <a:latin typeface="+mj-lt"/>
              </a:rPr>
              <a:t>School of Computer Engineering</a:t>
            </a:r>
          </a:p>
        </p:txBody>
      </p:sp>
    </p:spTree>
    <p:extLst>
      <p:ext uri="{BB962C8B-B14F-4D97-AF65-F5344CB8AC3E}">
        <p14:creationId xmlns:p14="http://schemas.microsoft.com/office/powerpoint/2010/main" val="1547412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1738007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42161697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8309534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08" y="0"/>
            <a:ext cx="9151807" cy="6857999"/>
          </a:xfrm>
          <a:prstGeom prst="rect">
            <a:avLst/>
          </a:prstGeom>
          <a:solidFill>
            <a:schemeClr val="tx1">
              <a:alpha val="38000"/>
            </a:schemeClr>
          </a:solidFill>
        </p:spPr>
      </p:pic>
      <p:sp>
        <p:nvSpPr>
          <p:cNvPr id="6" name="Rectangle 5"/>
          <p:cNvSpPr/>
          <p:nvPr userDrawn="1"/>
        </p:nvSpPr>
        <p:spPr>
          <a:xfrm>
            <a:off x="-58608" y="2431973"/>
            <a:ext cx="9244941" cy="1994054"/>
          </a:xfrm>
          <a:prstGeom prst="rect">
            <a:avLst/>
          </a:prstGeom>
          <a:solidFill>
            <a:schemeClr val="tx1">
              <a:alpha val="20000"/>
            </a:schemeClr>
          </a:solidFill>
          <a:ln w="31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2400" b="1">
                <a:solidFill>
                  <a:schemeClr val="tx1"/>
                </a:solidFill>
                <a:latin typeface="Times New Roman" pitchFamily="18" charset="0"/>
              </a:defRPr>
            </a:lvl1pPr>
            <a:lvl2pPr marL="742950" indent="-285750">
              <a:defRPr sz="2400" b="1">
                <a:solidFill>
                  <a:schemeClr val="tx1"/>
                </a:solidFill>
                <a:latin typeface="Times New Roman" pitchFamily="18" charset="0"/>
              </a:defRPr>
            </a:lvl2pPr>
            <a:lvl3pPr marL="1143000" indent="-228600">
              <a:defRPr sz="2400" b="1">
                <a:solidFill>
                  <a:schemeClr val="tx1"/>
                </a:solidFill>
                <a:latin typeface="Times New Roman" pitchFamily="18" charset="0"/>
              </a:defRPr>
            </a:lvl3pPr>
            <a:lvl4pPr marL="1600200" indent="-228600">
              <a:defRPr sz="2400" b="1">
                <a:solidFill>
                  <a:schemeClr val="tx1"/>
                </a:solidFill>
                <a:latin typeface="Times New Roman" pitchFamily="18" charset="0"/>
              </a:defRPr>
            </a:lvl4pPr>
            <a:lvl5pPr marL="2057400" indent="-22860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algn="ctr" eaLnBrk="1" hangingPunct="1">
              <a:defRPr/>
            </a:pPr>
            <a:endParaRPr lang="en-US" altLang="en-US" sz="1350">
              <a:solidFill>
                <a:schemeClr val="bg1"/>
              </a:solidFill>
              <a:latin typeface="Verdana" pitchFamily="34" charset="0"/>
            </a:endParaRPr>
          </a:p>
        </p:txBody>
      </p:sp>
      <p:pic>
        <p:nvPicPr>
          <p:cNvPr id="4" name="Picture 2" descr="https://lh3.googleusercontent.com/-SopXTghmfjQ/VrwtwwavOXI/AAAAAAAABYw/eA1lMnzRaiU/s512/2016-02-10.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021165" y="239571"/>
            <a:ext cx="3094317" cy="16740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userDrawn="1"/>
        </p:nvSpPr>
        <p:spPr>
          <a:xfrm>
            <a:off x="605928" y="5973054"/>
            <a:ext cx="7932144" cy="523220"/>
          </a:xfrm>
          <a:prstGeom prst="rect">
            <a:avLst/>
          </a:prstGeom>
          <a:noFill/>
        </p:spPr>
        <p:txBody>
          <a:bodyPr wrap="square" rtlCol="0">
            <a:spAutoFit/>
          </a:bodyPr>
          <a:lstStyle/>
          <a:p>
            <a:pPr algn="ctr"/>
            <a:r>
              <a:rPr lang="en-US" sz="1400" b="1" dirty="0">
                <a:solidFill>
                  <a:schemeClr val="bg1"/>
                </a:solidFill>
                <a:latin typeface="+mj-lt"/>
              </a:rPr>
              <a:t>College of Engineering</a:t>
            </a:r>
          </a:p>
          <a:p>
            <a:pPr algn="ctr"/>
            <a:r>
              <a:rPr lang="en-US" sz="1400" dirty="0">
                <a:solidFill>
                  <a:schemeClr val="bg1"/>
                </a:solidFill>
                <a:latin typeface="+mj-lt"/>
              </a:rPr>
              <a:t>School of Computer Engineering</a:t>
            </a:r>
          </a:p>
        </p:txBody>
      </p:sp>
    </p:spTree>
    <p:extLst>
      <p:ext uri="{BB962C8B-B14F-4D97-AF65-F5344CB8AC3E}">
        <p14:creationId xmlns:p14="http://schemas.microsoft.com/office/powerpoint/2010/main" val="4174095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
            <a:ext cx="9144000" cy="565607"/>
          </a:xfrm>
        </p:spPr>
        <p:txBody>
          <a:bodyPr/>
          <a:lstStyle>
            <a:lvl1pPr>
              <a:defRPr cap="all" baseline="0">
                <a:latin typeface="+mj-lt"/>
              </a:defRPr>
            </a:lvl1pPr>
          </a:lstStyle>
          <a:p>
            <a:r>
              <a:rPr lang="en-US" dirty="0"/>
              <a:t>Click to Edit MASTER TITLE STYLE</a:t>
            </a:r>
          </a:p>
        </p:txBody>
      </p:sp>
      <p:sp>
        <p:nvSpPr>
          <p:cNvPr id="6"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
        <p:nvSpPr>
          <p:cNvPr id="5" name="Content Placeholder 1"/>
          <p:cNvSpPr txBox="1">
            <a:spLocks/>
          </p:cNvSpPr>
          <p:nvPr userDrawn="1"/>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None/>
            </a:pPr>
            <a:endParaRPr lang="en-US" sz="18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2898558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
            <a:ext cx="9144000" cy="565607"/>
          </a:xfrm>
        </p:spPr>
        <p:txBody>
          <a:bodyPr/>
          <a:lstStyle>
            <a:lvl1pPr>
              <a:defRPr cap="all" baseline="0">
                <a:latin typeface="+mj-lt"/>
              </a:defRPr>
            </a:lvl1pPr>
          </a:lstStyle>
          <a:p>
            <a:r>
              <a:rPr lang="en-US" dirty="0"/>
              <a:t>Click to Edit MASTER TITLE STYLE</a:t>
            </a:r>
          </a:p>
        </p:txBody>
      </p:sp>
      <p:sp>
        <p:nvSpPr>
          <p:cNvPr id="3" name="Content Placeholder 2"/>
          <p:cNvSpPr>
            <a:spLocks noGrp="1"/>
          </p:cNvSpPr>
          <p:nvPr>
            <p:ph idx="1"/>
          </p:nvPr>
        </p:nvSpPr>
        <p:spPr/>
        <p:txBody>
          <a:bodyPr/>
          <a:lstStyle>
            <a:lvl1pPr marL="0" indent="0">
              <a:buFont typeface="Arial" panose="020B0604020202020204" pitchFamily="34" charset="0"/>
              <a:buNone/>
              <a:defRPr sz="2200">
                <a:latin typeface="+mn-lt"/>
                <a:ea typeface="Verdana" panose="020B0604030504040204" pitchFamily="34" charset="0"/>
                <a:cs typeface="Verdana" panose="020B0604030504040204" pitchFamily="34" charset="0"/>
              </a:defRPr>
            </a:lvl1pPr>
            <a:lvl2pPr marL="457200" indent="0">
              <a:buFont typeface="Arial" panose="020B0604020202020204" pitchFamily="34" charset="0"/>
              <a:buNone/>
              <a:defRPr sz="2000"/>
            </a:lvl2pPr>
            <a:lvl3pPr marL="914400" indent="0">
              <a:buFont typeface="Arial" panose="020B0604020202020204" pitchFamily="34" charset="0"/>
              <a:buNone/>
              <a:defRPr sz="1800"/>
            </a:lvl3pPr>
            <a:lvl4pPr marL="1371600" indent="0">
              <a:buFont typeface="Arial" panose="020B0604020202020204" pitchFamily="34" charset="0"/>
              <a:buNone/>
              <a:defRPr sz="1600"/>
            </a:lvl4pPr>
            <a:lvl5pPr marL="1828800" indent="0">
              <a:buFont typeface="Arial" panose="020B0604020202020204" pitchFamily="34" charse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2450330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 Bulle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
            <a:ext cx="9144000" cy="565607"/>
          </a:xfrm>
        </p:spPr>
        <p:txBody>
          <a:bodyPr/>
          <a:lstStyle/>
          <a:p>
            <a:r>
              <a:rPr lang="en-US" dirty="0"/>
              <a:t>CLICK TO EDIT MASTER TITLE STYLE</a:t>
            </a:r>
          </a:p>
        </p:txBody>
      </p:sp>
      <p:sp>
        <p:nvSpPr>
          <p:cNvPr id="6"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
        <p:nvSpPr>
          <p:cNvPr id="7" name="Text Placeholder 2"/>
          <p:cNvSpPr>
            <a:spLocks noGrp="1"/>
          </p:cNvSpPr>
          <p:nvPr>
            <p:ph idx="1"/>
          </p:nvPr>
        </p:nvSpPr>
        <p:spPr>
          <a:xfrm>
            <a:off x="628650" y="920554"/>
            <a:ext cx="7886700" cy="495773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9830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1649194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1455425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2864968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4178526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2291782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Slide Number Placeholder 5"/>
          <p:cNvSpPr>
            <a:spLocks noGrp="1"/>
          </p:cNvSpPr>
          <p:nvPr>
            <p:ph type="sldNum" sz="quarter" idx="12"/>
          </p:nvPr>
        </p:nvSpPr>
        <p:spPr>
          <a:xfrm>
            <a:off x="7786540" y="6627043"/>
            <a:ext cx="1357460" cy="230957"/>
          </a:xfrm>
          <a:prstGeom prst="rect">
            <a:avLst/>
          </a:prstGeom>
        </p:spPr>
        <p:txBody>
          <a:bodyPr/>
          <a:lstStyle/>
          <a:p>
            <a:fld id="{CCDB99F5-34B1-4C6B-950F-6A530B12E97A}" type="slidenum">
              <a:rPr lang="en-US" smtClean="0"/>
              <a:t>‹#›</a:t>
            </a:fld>
            <a:endParaRPr lang="en-US"/>
          </a:p>
        </p:txBody>
      </p:sp>
    </p:spTree>
    <p:extLst>
      <p:ext uri="{BB962C8B-B14F-4D97-AF65-F5344CB8AC3E}">
        <p14:creationId xmlns:p14="http://schemas.microsoft.com/office/powerpoint/2010/main" val="3208886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16" cstate="print">
            <a:extLst>
              <a:ext uri="{28A0092B-C50C-407E-A947-70E740481C1C}">
                <a14:useLocalDpi xmlns:a14="http://schemas.microsoft.com/office/drawing/2010/main" val="0"/>
              </a:ext>
            </a:extLst>
          </a:blip>
          <a:srcRect l="390"/>
          <a:stretch/>
        </p:blipFill>
        <p:spPr>
          <a:xfrm>
            <a:off x="-17417" y="0"/>
            <a:ext cx="9159892" cy="6857999"/>
          </a:xfrm>
          <a:prstGeom prst="rect">
            <a:avLst/>
          </a:prstGeom>
        </p:spPr>
      </p:pic>
      <p:sp>
        <p:nvSpPr>
          <p:cNvPr id="2" name="Title Placeholder 1"/>
          <p:cNvSpPr>
            <a:spLocks noGrp="1"/>
          </p:cNvSpPr>
          <p:nvPr>
            <p:ph type="title"/>
          </p:nvPr>
        </p:nvSpPr>
        <p:spPr>
          <a:xfrm>
            <a:off x="83976" y="0"/>
            <a:ext cx="8985379" cy="56916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28650" y="920554"/>
            <a:ext cx="7886700" cy="495773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Box 8"/>
          <p:cNvSpPr txBox="1">
            <a:spLocks noChangeArrowheads="1"/>
          </p:cNvSpPr>
          <p:nvPr userDrawn="1"/>
        </p:nvSpPr>
        <p:spPr bwMode="auto">
          <a:xfrm>
            <a:off x="2663429" y="6629400"/>
            <a:ext cx="3848100"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fontAlgn="auto" hangingPunct="1">
              <a:spcBef>
                <a:spcPts val="0"/>
              </a:spcBef>
              <a:spcAft>
                <a:spcPts val="0"/>
              </a:spcAft>
              <a:defRPr/>
            </a:pPr>
            <a:r>
              <a:rPr lang="en-US" altLang="en-US" sz="900" b="0" dirty="0">
                <a:solidFill>
                  <a:srgbClr val="474747"/>
                </a:solidFill>
                <a:latin typeface="Verdana" panose="020B0604030504040204" pitchFamily="34" charset="0"/>
                <a:ea typeface="Verdana" panose="020B0604030504040204" pitchFamily="34" charset="0"/>
                <a:cs typeface="Verdana" panose="020B0604030504040204" pitchFamily="34" charset="0"/>
              </a:rPr>
              <a:t>Content Copyright Nanyang Technological University</a:t>
            </a:r>
          </a:p>
        </p:txBody>
      </p:sp>
      <p:sp>
        <p:nvSpPr>
          <p:cNvPr id="10" name="Rectangle 6"/>
          <p:cNvSpPr txBox="1">
            <a:spLocks noChangeArrowheads="1"/>
          </p:cNvSpPr>
          <p:nvPr userDrawn="1"/>
        </p:nvSpPr>
        <p:spPr>
          <a:xfrm>
            <a:off x="7268766" y="6611981"/>
            <a:ext cx="1752600" cy="263525"/>
          </a:xfrm>
          <a:prstGeom prst="rect">
            <a:avLst/>
          </a:prstGeom>
        </p:spPr>
        <p:txBody>
          <a:bodyPr anchor="ctr"/>
          <a:lstStyle>
            <a:lvl1pPr eaLnBrk="0" hangingPunct="0">
              <a:defRPr sz="2400" b="1">
                <a:solidFill>
                  <a:schemeClr val="tx1"/>
                </a:solidFill>
                <a:latin typeface="Times New Roman" panose="02020603050405020304" pitchFamily="18" charset="0"/>
                <a:cs typeface="Arial" panose="020B0604020202020204" pitchFamily="34" charset="0"/>
              </a:defRPr>
            </a:lvl1pPr>
            <a:lvl2pPr marL="742950" indent="-285750" eaLnBrk="0" hangingPunct="0">
              <a:defRPr sz="2400" b="1">
                <a:solidFill>
                  <a:schemeClr val="tx1"/>
                </a:solidFill>
                <a:latin typeface="Times New Roman" panose="02020603050405020304" pitchFamily="18" charset="0"/>
                <a:cs typeface="Arial" panose="020B0604020202020204" pitchFamily="34" charset="0"/>
              </a:defRPr>
            </a:lvl2pPr>
            <a:lvl3pPr marL="1143000" indent="-228600" eaLnBrk="0" hangingPunct="0">
              <a:defRPr sz="2400" b="1">
                <a:solidFill>
                  <a:schemeClr val="tx1"/>
                </a:solidFill>
                <a:latin typeface="Times New Roman" panose="02020603050405020304" pitchFamily="18" charset="0"/>
                <a:cs typeface="Arial" panose="020B0604020202020204" pitchFamily="34" charset="0"/>
              </a:defRPr>
            </a:lvl3pPr>
            <a:lvl4pPr marL="1600200" indent="-228600" eaLnBrk="0" hangingPunct="0">
              <a:defRPr sz="2400" b="1">
                <a:solidFill>
                  <a:schemeClr val="tx1"/>
                </a:solidFill>
                <a:latin typeface="Times New Roman" panose="02020603050405020304" pitchFamily="18" charset="0"/>
                <a:cs typeface="Arial" panose="020B0604020202020204" pitchFamily="34" charset="0"/>
              </a:defRPr>
            </a:lvl4pPr>
            <a:lvl5pPr marL="2057400" indent="-228600" eaLnBrk="0" hangingPunct="0">
              <a:defRPr sz="2400" b="1">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9pPr>
          </a:lstStyle>
          <a:p>
            <a:pPr algn="r" eaLnBrk="1" hangingPunct="1">
              <a:defRPr/>
            </a:pPr>
            <a:fld id="{F46D539D-DEC7-4435-BF19-E7719BE9AEE7}" type="slidenum">
              <a:rPr lang="en-US" altLang="en-US" sz="900" b="0" smtClean="0">
                <a:solidFill>
                  <a:srgbClr val="898989"/>
                </a:solidFill>
                <a:latin typeface="Verdana" panose="020B0604030504040204" pitchFamily="34" charset="0"/>
              </a:rPr>
              <a:pPr algn="r" eaLnBrk="1" hangingPunct="1">
                <a:defRPr/>
              </a:pPr>
              <a:t>‹#›</a:t>
            </a:fld>
            <a:endParaRPr lang="en-US" altLang="en-US" sz="900" b="0">
              <a:solidFill>
                <a:srgbClr val="898989"/>
              </a:solidFill>
              <a:latin typeface="Verdana" panose="020B0604030504040204" pitchFamily="34" charset="0"/>
            </a:endParaRPr>
          </a:p>
        </p:txBody>
      </p:sp>
      <p:sp>
        <p:nvSpPr>
          <p:cNvPr id="11" name="Rectangle 17"/>
          <p:cNvSpPr>
            <a:spLocks noChangeArrowheads="1"/>
          </p:cNvSpPr>
          <p:nvPr userDrawn="1"/>
        </p:nvSpPr>
        <p:spPr bwMode="auto">
          <a:xfrm>
            <a:off x="0" y="6610350"/>
            <a:ext cx="9144000" cy="19050"/>
          </a:xfrm>
          <a:prstGeom prst="rect">
            <a:avLst/>
          </a:prstGeom>
          <a:solidFill>
            <a:schemeClr val="bg2">
              <a:lumMod val="90000"/>
            </a:schemeClr>
          </a:solidFill>
          <a:ln>
            <a:noFill/>
          </a:ln>
        </p:spPr>
        <p:txBody>
          <a:bodyPr/>
          <a:lstStyle>
            <a:lvl1pPr>
              <a:defRPr sz="2400" b="1">
                <a:solidFill>
                  <a:schemeClr val="tx1"/>
                </a:solidFill>
                <a:latin typeface="Times New Roman" panose="02020603050405020304" pitchFamily="18" charset="0"/>
                <a:cs typeface="Arial" panose="020B0604020202020204" pitchFamily="34" charset="0"/>
              </a:defRPr>
            </a:lvl1pPr>
            <a:lvl2pPr marL="742950" indent="-285750">
              <a:defRPr sz="2400" b="1">
                <a:solidFill>
                  <a:schemeClr val="tx1"/>
                </a:solidFill>
                <a:latin typeface="Times New Roman" panose="02020603050405020304" pitchFamily="18" charset="0"/>
                <a:cs typeface="Arial" panose="020B0604020202020204" pitchFamily="34" charset="0"/>
              </a:defRPr>
            </a:lvl2pPr>
            <a:lvl3pPr marL="1143000" indent="-228600">
              <a:defRPr sz="2400" b="1">
                <a:solidFill>
                  <a:schemeClr val="tx1"/>
                </a:solidFill>
                <a:latin typeface="Times New Roman" panose="02020603050405020304" pitchFamily="18" charset="0"/>
                <a:cs typeface="Arial" panose="020B0604020202020204" pitchFamily="34" charset="0"/>
              </a:defRPr>
            </a:lvl3pPr>
            <a:lvl4pPr marL="1600200" indent="-228600">
              <a:defRPr sz="2400" b="1">
                <a:solidFill>
                  <a:schemeClr val="tx1"/>
                </a:solidFill>
                <a:latin typeface="Times New Roman" panose="02020603050405020304" pitchFamily="18" charset="0"/>
                <a:cs typeface="Arial" panose="020B0604020202020204" pitchFamily="34" charset="0"/>
              </a:defRPr>
            </a:lvl4pPr>
            <a:lvl5pPr marL="2057400" indent="-228600">
              <a:defRPr sz="2400" b="1">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9pPr>
          </a:lstStyle>
          <a:p>
            <a:pPr eaLnBrk="1" hangingPunct="1">
              <a:defRPr/>
            </a:pPr>
            <a:endParaRPr lang="en-US" altLang="en-US" sz="1800"/>
          </a:p>
        </p:txBody>
      </p:sp>
    </p:spTree>
    <p:extLst>
      <p:ext uri="{BB962C8B-B14F-4D97-AF65-F5344CB8AC3E}">
        <p14:creationId xmlns:p14="http://schemas.microsoft.com/office/powerpoint/2010/main" val="168585180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txStyles>
    <p:titleStyle>
      <a:lvl1pPr algn="ctr" defTabSz="914400" rtl="0" eaLnBrk="1" latinLnBrk="0" hangingPunct="1">
        <a:lnSpc>
          <a:spcPct val="90000"/>
        </a:lnSpc>
        <a:spcBef>
          <a:spcPct val="0"/>
        </a:spcBef>
        <a:buNone/>
        <a:defRPr sz="2000" b="1" kern="1200" cap="all" baseline="0">
          <a:solidFill>
            <a:schemeClr val="bg1"/>
          </a:solidFill>
          <a:latin typeface="+mj-lt"/>
          <a:ea typeface="Verdana" panose="020B0604030504040204" pitchFamily="34" charset="0"/>
          <a:cs typeface="Verdana" panose="020B060403050404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7" Type="http://schemas.microsoft.com/office/2007/relationships/hdphoto" Target="../media/hdphoto6.wdp"/><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0.png"/><Relationship Id="rId4" Type="http://schemas.microsoft.com/office/2007/relationships/hdphoto" Target="../media/hdphoto2.wdp"/></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microsoft.com/office/2007/relationships/hdphoto" Target="../media/hdphoto4.wdp"/><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10.pn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5"/>
          <p:cNvSpPr txBox="1">
            <a:spLocks noChangeArrowheads="1"/>
          </p:cNvSpPr>
          <p:nvPr/>
        </p:nvSpPr>
        <p:spPr bwMode="auto">
          <a:xfrm>
            <a:off x="0" y="2562765"/>
            <a:ext cx="9151351" cy="913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b="1">
                <a:solidFill>
                  <a:schemeClr val="tx1"/>
                </a:solidFill>
                <a:latin typeface="Times New Roman" panose="02020603050405020304" pitchFamily="18" charset="0"/>
                <a:cs typeface="Arial" panose="020B0604020202020204" pitchFamily="34" charset="0"/>
              </a:defRPr>
            </a:lvl1pPr>
            <a:lvl2pPr marL="742950" indent="-285750">
              <a:defRPr sz="2400" b="1">
                <a:solidFill>
                  <a:schemeClr val="tx1"/>
                </a:solidFill>
                <a:latin typeface="Times New Roman" panose="02020603050405020304" pitchFamily="18" charset="0"/>
                <a:cs typeface="Arial" panose="020B0604020202020204" pitchFamily="34" charset="0"/>
              </a:defRPr>
            </a:lvl2pPr>
            <a:lvl3pPr marL="1143000" indent="-228600">
              <a:defRPr sz="2400" b="1">
                <a:solidFill>
                  <a:schemeClr val="tx1"/>
                </a:solidFill>
                <a:latin typeface="Times New Roman" panose="02020603050405020304" pitchFamily="18" charset="0"/>
                <a:cs typeface="Arial" panose="020B0604020202020204" pitchFamily="34" charset="0"/>
              </a:defRPr>
            </a:lvl3pPr>
            <a:lvl4pPr marL="1600200" indent="-228600">
              <a:defRPr sz="2400" b="1">
                <a:solidFill>
                  <a:schemeClr val="tx1"/>
                </a:solidFill>
                <a:latin typeface="Times New Roman" panose="02020603050405020304" pitchFamily="18" charset="0"/>
                <a:cs typeface="Arial" panose="020B0604020202020204" pitchFamily="34" charset="0"/>
              </a:defRPr>
            </a:lvl4pPr>
            <a:lvl5pPr marL="2057400" indent="-228600">
              <a:defRPr sz="2400" b="1">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400" b="1">
                <a:solidFill>
                  <a:schemeClr val="tx1"/>
                </a:solidFill>
                <a:latin typeface="Times New Roman" panose="02020603050405020304" pitchFamily="18" charset="0"/>
                <a:cs typeface="Arial" panose="020B0604020202020204" pitchFamily="34" charset="0"/>
              </a:defRPr>
            </a:lvl9pPr>
          </a:lstStyle>
          <a:p>
            <a:pPr algn="ctr">
              <a:lnSpc>
                <a:spcPct val="150000"/>
              </a:lnSpc>
            </a:pPr>
            <a:r>
              <a:rPr lang="en-US" altLang="en-US" sz="2000" dirty="0">
                <a:solidFill>
                  <a:schemeClr val="bg1"/>
                </a:solidFill>
                <a:latin typeface="Verdana" panose="020B0604030504040204" pitchFamily="34" charset="0"/>
              </a:rPr>
              <a:t>CE1107/CZ1107: DATA STRUCTURES  AND ALGORITHMS</a:t>
            </a:r>
          </a:p>
          <a:p>
            <a:pPr algn="ctr">
              <a:lnSpc>
                <a:spcPct val="150000"/>
              </a:lnSpc>
            </a:pPr>
            <a:r>
              <a:rPr lang="en-US" sz="1800" dirty="0">
                <a:solidFill>
                  <a:schemeClr val="bg1"/>
                </a:solidFill>
                <a:latin typeface="+mj-lt"/>
              </a:rPr>
              <a:t>Queue</a:t>
            </a:r>
            <a:r>
              <a:rPr lang="en-US" altLang="en-US" sz="1800" dirty="0">
                <a:solidFill>
                  <a:schemeClr val="bg1"/>
                </a:solidFill>
                <a:latin typeface="+mj-lt"/>
              </a:rPr>
              <a:t>s</a:t>
            </a:r>
          </a:p>
        </p:txBody>
      </p:sp>
    </p:spTree>
    <p:extLst>
      <p:ext uri="{BB962C8B-B14F-4D97-AF65-F5344CB8AC3E}">
        <p14:creationId xmlns:p14="http://schemas.microsoft.com/office/powerpoint/2010/main" val="4076967408"/>
      </p:ext>
    </p:extLst>
  </p:cSld>
  <p:clrMapOvr>
    <a:masterClrMapping/>
  </p:clrMapOvr>
  <p:transition>
    <p:wipe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2031172" y="107891"/>
            <a:ext cx="47053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DATA STRUCTURE</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378120"/>
            <a:ext cx="7046596" cy="432460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600" b="1" dirty="0">
                <a:ea typeface="Cambria Math" panose="02040503050406030204" pitchFamily="18" charset="0"/>
                <a:cs typeface="Times New Roman" pitchFamily="18" charset="0"/>
              </a:rPr>
              <a:t>Core operations</a:t>
            </a:r>
          </a:p>
          <a:p>
            <a:pPr lvl="1" algn="just">
              <a:lnSpc>
                <a:spcPct val="100000"/>
              </a:lnSpc>
              <a:buFont typeface=".AppleSystemUIFont" charset="-120"/>
              <a:buChar char="-"/>
            </a:pPr>
            <a:r>
              <a:rPr lang="en-US" sz="1400" dirty="0" err="1">
                <a:ea typeface="Cambria Math" panose="02040503050406030204" pitchFamily="18" charset="0"/>
                <a:cs typeface="Times New Roman" pitchFamily="18" charset="0"/>
              </a:rPr>
              <a:t>Enqueue</a:t>
            </a:r>
            <a:r>
              <a:rPr lang="en-US" sz="1400" dirty="0">
                <a:ea typeface="Cambria Math" panose="02040503050406030204" pitchFamily="18" charset="0"/>
                <a:cs typeface="Times New Roman" pitchFamily="18" charset="0"/>
              </a:rPr>
              <a:t>: Add an item to the back of the queue</a:t>
            </a:r>
          </a:p>
          <a:p>
            <a:pPr lvl="1" algn="just">
              <a:lnSpc>
                <a:spcPct val="100000"/>
              </a:lnSpc>
              <a:buFont typeface=".AppleSystemUIFont" charset="-120"/>
              <a:buChar char="-"/>
            </a:pPr>
            <a:r>
              <a:rPr lang="en-US" sz="1400" dirty="0" err="1">
                <a:ea typeface="Cambria Math" panose="02040503050406030204" pitchFamily="18" charset="0"/>
                <a:cs typeface="Times New Roman" pitchFamily="18" charset="0"/>
              </a:rPr>
              <a:t>Dequeue</a:t>
            </a:r>
            <a:r>
              <a:rPr lang="en-US" sz="1400" dirty="0">
                <a:ea typeface="Cambria Math" panose="02040503050406030204" pitchFamily="18" charset="0"/>
                <a:cs typeface="Times New Roman" pitchFamily="18" charset="0"/>
              </a:rPr>
              <a:t>: Remove an item from the front of the queue</a:t>
            </a:r>
          </a:p>
          <a:p>
            <a:pPr algn="just">
              <a:lnSpc>
                <a:spcPct val="100000"/>
              </a:lnSpc>
              <a:spcBef>
                <a:spcPts val="1600"/>
              </a:spcBef>
            </a:pPr>
            <a:r>
              <a:rPr lang="en-US" sz="1600" b="1" dirty="0">
                <a:ea typeface="Cambria Math" panose="02040503050406030204" pitchFamily="18" charset="0"/>
                <a:cs typeface="Times New Roman" pitchFamily="18" charset="0"/>
              </a:rPr>
              <a:t>Common helpful operations</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Peek: Inspect the item at the front of the queue without removing it</a:t>
            </a:r>
          </a:p>
          <a:p>
            <a:pPr lvl="1" algn="just">
              <a:lnSpc>
                <a:spcPct val="100000"/>
              </a:lnSpc>
              <a:buFont typeface=".AppleSystemUIFont" charset="-120"/>
              <a:buChar char="-"/>
            </a:pPr>
            <a:r>
              <a:rPr lang="en-US" sz="1400" dirty="0" err="1">
                <a:ea typeface="Cambria Math" panose="02040503050406030204" pitchFamily="18" charset="0"/>
                <a:cs typeface="Times New Roman" pitchFamily="18" charset="0"/>
              </a:rPr>
              <a:t>IsEmptyStack</a:t>
            </a:r>
            <a:r>
              <a:rPr lang="en-US" sz="1400" dirty="0">
                <a:ea typeface="Cambria Math" panose="02040503050406030204" pitchFamily="18" charset="0"/>
                <a:cs typeface="Times New Roman" pitchFamily="18" charset="0"/>
              </a:rPr>
              <a:t>: Check if the queue has no more items remaining</a:t>
            </a:r>
            <a:endParaRPr lang="en-US" sz="1600" dirty="0">
              <a:ea typeface="Cambria Math" panose="02040503050406030204" pitchFamily="18" charset="0"/>
              <a:cs typeface="Times New Roman" pitchFamily="18" charset="0"/>
            </a:endParaRPr>
          </a:p>
          <a:p>
            <a:pPr algn="just">
              <a:lnSpc>
                <a:spcPct val="100000"/>
              </a:lnSpc>
              <a:spcBef>
                <a:spcPts val="1600"/>
              </a:spcBef>
            </a:pPr>
            <a:r>
              <a:rPr lang="en-US" sz="1600" b="1" dirty="0">
                <a:ea typeface="Cambria Math" panose="02040503050406030204" pitchFamily="18" charset="0"/>
                <a:cs typeface="Times New Roman" pitchFamily="18" charset="0"/>
              </a:rPr>
              <a:t>Corresponding </a:t>
            </a:r>
            <a:r>
              <a:rPr lang="en-US" sz="1600" b="1" dirty="0" err="1">
                <a:ea typeface="Cambria Math" panose="02040503050406030204" pitchFamily="18" charset="0"/>
                <a:cs typeface="Times New Roman" pitchFamily="18" charset="0"/>
              </a:rPr>
              <a:t>funtions</a:t>
            </a:r>
            <a:endParaRPr lang="en-US" sz="1600" b="1" dirty="0">
              <a:ea typeface="Cambria Math" panose="02040503050406030204" pitchFamily="18" charset="0"/>
              <a:cs typeface="Times New Roman" pitchFamily="18" charset="0"/>
            </a:endParaRPr>
          </a:p>
          <a:p>
            <a:pPr lvl="1" algn="just">
              <a:lnSpc>
                <a:spcPct val="100000"/>
              </a:lnSpc>
              <a:buFont typeface=".AppleSystemUIFont" charset="-120"/>
              <a:buChar char="-"/>
            </a:pPr>
            <a:r>
              <a:rPr lang="en-US" sz="1400" dirty="0" err="1">
                <a:ea typeface="Cambria Math" panose="02040503050406030204" pitchFamily="18" charset="0"/>
                <a:cs typeface="Times New Roman" pitchFamily="18" charset="0"/>
              </a:rPr>
              <a:t>enqueue</a:t>
            </a:r>
            <a:r>
              <a:rPr lang="en-US" sz="1400" dirty="0">
                <a:ea typeface="Cambria Math" panose="02040503050406030204" pitchFamily="18" charset="0"/>
                <a:cs typeface="Times New Roman" pitchFamily="18" charset="0"/>
              </a:rPr>
              <a:t>()</a:t>
            </a:r>
          </a:p>
          <a:p>
            <a:pPr lvl="1" algn="just">
              <a:lnSpc>
                <a:spcPct val="100000"/>
              </a:lnSpc>
              <a:buFont typeface=".AppleSystemUIFont" charset="-120"/>
              <a:buChar char="-"/>
            </a:pPr>
            <a:r>
              <a:rPr lang="en-US" sz="1400" dirty="0" err="1">
                <a:ea typeface="Cambria Math" panose="02040503050406030204" pitchFamily="18" charset="0"/>
                <a:cs typeface="Times New Roman" pitchFamily="18" charset="0"/>
              </a:rPr>
              <a:t>dequeue</a:t>
            </a:r>
            <a:r>
              <a:rPr lang="en-US" sz="1400" dirty="0">
                <a:ea typeface="Cambria Math" panose="02040503050406030204" pitchFamily="18" charset="0"/>
                <a:cs typeface="Times New Roman" pitchFamily="18" charset="0"/>
              </a:rPr>
              <a:t>()</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peek()</a:t>
            </a:r>
          </a:p>
          <a:p>
            <a:pPr lvl="1" algn="just">
              <a:lnSpc>
                <a:spcPct val="100000"/>
              </a:lnSpc>
              <a:buFont typeface=".AppleSystemUIFont" charset="-120"/>
              <a:buChar char="-"/>
            </a:pPr>
            <a:r>
              <a:rPr lang="en-US" sz="1400" dirty="0" err="1">
                <a:ea typeface="Cambria Math" panose="02040503050406030204" pitchFamily="18" charset="0"/>
                <a:cs typeface="Times New Roman" pitchFamily="18" charset="0"/>
              </a:rPr>
              <a:t>isEmptyQueue</a:t>
            </a:r>
            <a:r>
              <a:rPr lang="en-US" sz="1400" dirty="0">
                <a:ea typeface="Cambria Math" panose="02040503050406030204" pitchFamily="18" charset="0"/>
                <a:cs typeface="Times New Roman" pitchFamily="18" charset="0"/>
              </a:rPr>
              <a:t>()</a:t>
            </a:r>
            <a:endParaRPr lang="en-US" sz="1600" dirty="0">
              <a:ea typeface="Cambria Math" panose="02040503050406030204" pitchFamily="18" charset="0"/>
              <a:cs typeface="Times New Roman" pitchFamily="18" charset="0"/>
            </a:endParaRPr>
          </a:p>
          <a:p>
            <a:pPr algn="just">
              <a:lnSpc>
                <a:spcPct val="100000"/>
              </a:lnSpc>
              <a:spcBef>
                <a:spcPts val="1800"/>
              </a:spcBef>
            </a:pPr>
            <a:r>
              <a:rPr lang="en-US" sz="1600" dirty="0">
                <a:ea typeface="Cambria Math" panose="02040503050406030204" pitchFamily="18" charset="0"/>
                <a:cs typeface="Times New Roman" pitchFamily="18" charset="0"/>
              </a:rPr>
              <a:t>We’ll build a queue assuming that it only deals with integers</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But as with linked lists and stacks, can deal with any contents depending on your code</a:t>
            </a:r>
            <a:endParaRPr lang="en-US" sz="16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1281559533"/>
      </p:ext>
    </p:extLst>
  </p:cSld>
  <p:clrMapOvr>
    <a:masterClrMapping/>
  </p:clrMapOvr>
  <p:transition>
    <p:wipe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r>
              <a:rPr lang="en-US" altLang="en-US" dirty="0">
                <a:cs typeface="Arial" panose="020B0604020202020204" pitchFamily="34" charset="0"/>
              </a:rPr>
              <a:t>Today</a:t>
            </a:r>
            <a:endParaRPr lang="en-US" altLang="en-US" b="1" dirty="0">
              <a:cs typeface="Arial" panose="020B0604020202020204" pitchFamily="34" charset="0"/>
            </a:endParaRP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5" name="Rectangle 4"/>
          <p:cNvSpPr/>
          <p:nvPr/>
        </p:nvSpPr>
        <p:spPr>
          <a:xfrm>
            <a:off x="1097279" y="2557462"/>
            <a:ext cx="5589271" cy="3429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Motivating application</a:t>
            </a:r>
          </a:p>
          <a:p>
            <a:pPr algn="just">
              <a:lnSpc>
                <a:spcPct val="150000"/>
              </a:lnSpc>
            </a:pPr>
            <a:r>
              <a:rPr lang="en-US" sz="1800" dirty="0">
                <a:ea typeface="Cambria Math" panose="02040503050406030204" pitchFamily="18" charset="0"/>
                <a:cs typeface="Times New Roman" pitchFamily="18" charset="0"/>
              </a:rPr>
              <a:t>Queue data structure</a:t>
            </a:r>
          </a:p>
          <a:p>
            <a:pPr algn="just">
              <a:lnSpc>
                <a:spcPct val="150000"/>
              </a:lnSpc>
            </a:pPr>
            <a:r>
              <a:rPr lang="en-US" sz="1800" b="1" dirty="0">
                <a:ea typeface="Cambria Math" panose="02040503050406030204" pitchFamily="18" charset="0"/>
                <a:cs typeface="Times New Roman" pitchFamily="18" charset="0"/>
              </a:rPr>
              <a:t>Queue implementation using linked lists</a:t>
            </a:r>
          </a:p>
          <a:p>
            <a:pPr algn="just">
              <a:lnSpc>
                <a:spcPct val="150000"/>
              </a:lnSpc>
            </a:pPr>
            <a:r>
              <a:rPr lang="en-US" sz="1800" dirty="0">
                <a:ea typeface="Cambria Math" panose="02040503050406030204" pitchFamily="18" charset="0"/>
                <a:cs typeface="Times New Roman" pitchFamily="18" charset="0"/>
              </a:rPr>
              <a:t>Queue functions</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enqueue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dequeue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a:ea typeface="Cambria Math" panose="02040503050406030204" pitchFamily="18" charset="0"/>
                <a:cs typeface="Times New Roman" pitchFamily="18" charset="0"/>
              </a:rPr>
              <a:t>peek()</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isEmptyQueue</a:t>
            </a:r>
            <a:r>
              <a:rPr lang="en-US" sz="1600" dirty="0">
                <a:ea typeface="Cambria Math" panose="02040503050406030204" pitchFamily="18" charset="0"/>
                <a:cs typeface="Times New Roman" pitchFamily="18" charset="0"/>
              </a:rPr>
              <a:t>()</a:t>
            </a:r>
          </a:p>
          <a:p>
            <a:pPr algn="just">
              <a:lnSpc>
                <a:spcPct val="150000"/>
              </a:lnSpc>
            </a:pPr>
            <a:r>
              <a:rPr lang="en-US" sz="1800" dirty="0">
                <a:ea typeface="Cambria Math" panose="02040503050406030204" pitchFamily="18" charset="0"/>
                <a:cs typeface="Times New Roman" pitchFamily="18" charset="0"/>
              </a:rPr>
              <a:t>Worked examples: Applications</a:t>
            </a: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2007383752"/>
      </p:ext>
    </p:extLst>
  </p:cSld>
  <p:clrMapOvr>
    <a:masterClrMapping/>
  </p:clrMapOvr>
  <p:transition>
    <p:wipe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IMPLEMENTATION USING LINKED LISTS</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ea typeface="Cambria Math" panose="02040503050406030204" pitchFamily="18" charset="0"/>
                <a:cs typeface="Times New Roman" pitchFamily="18" charset="0"/>
              </a:rPr>
              <a:t>Recall that we defined a </a:t>
            </a:r>
            <a:r>
              <a:rPr lang="en-US" sz="1800" dirty="0" err="1">
                <a:ea typeface="Cambria Math" panose="02040503050406030204" pitchFamily="18" charset="0"/>
                <a:cs typeface="Times New Roman" pitchFamily="18" charset="0"/>
              </a:rPr>
              <a:t>LinkedList</a:t>
            </a:r>
            <a:r>
              <a:rPr lang="en-US" sz="1800" dirty="0">
                <a:ea typeface="Cambria Math" panose="02040503050406030204" pitchFamily="18" charset="0"/>
                <a:cs typeface="Times New Roman" pitchFamily="18" charset="0"/>
              </a:rPr>
              <a:t> structure</a:t>
            </a:r>
          </a:p>
          <a:p>
            <a:pPr algn="just">
              <a:lnSpc>
                <a:spcPct val="100000"/>
              </a:lnSpc>
            </a:pPr>
            <a:r>
              <a:rPr lang="en-US" sz="1800" dirty="0">
                <a:ea typeface="Cambria Math" panose="02040503050406030204" pitchFamily="18" charset="0"/>
                <a:cs typeface="Times New Roman" pitchFamily="18" charset="0"/>
              </a:rPr>
              <a:t>Next, we define a Stack structure</a:t>
            </a:r>
          </a:p>
          <a:p>
            <a:pPr algn="just">
              <a:lnSpc>
                <a:spcPct val="100000"/>
              </a:lnSpc>
            </a:pPr>
            <a:r>
              <a:rPr lang="en-US" sz="1800" dirty="0">
                <a:ea typeface="Cambria Math" panose="02040503050406030204" pitchFamily="18" charset="0"/>
                <a:cs typeface="Times New Roman" pitchFamily="18" charset="0"/>
              </a:rPr>
              <a:t>Now, define a Queue structure</a:t>
            </a:r>
            <a:endParaRPr lang="en-US" sz="1600" dirty="0">
              <a:ea typeface="Cambria Math" panose="02040503050406030204" pitchFamily="18" charset="0"/>
              <a:cs typeface="Times New Roman" pitchFamily="18" charset="0"/>
            </a:endParaRPr>
          </a:p>
          <a:p>
            <a:pPr lvl="1">
              <a:lnSpc>
                <a:spcPct val="100000"/>
              </a:lnSpc>
              <a:buFont typeface=".AppleSystemUIFont" charset="-120"/>
              <a:buChar char="-"/>
            </a:pPr>
            <a:r>
              <a:rPr lang="en-US" sz="1600" dirty="0">
                <a:ea typeface="Cambria Math" panose="02040503050406030204" pitchFamily="18" charset="0"/>
                <a:cs typeface="Times New Roman" pitchFamily="18" charset="0"/>
              </a:rPr>
              <a:t>We’ll build our queue on top of a linked list</a:t>
            </a:r>
            <a:endParaRPr lang="en-US" sz="1800" dirty="0">
              <a:ea typeface="Cambria Math" panose="02040503050406030204" pitchFamily="18" charset="0"/>
              <a:cs typeface="Times New Roman" pitchFamily="18" charset="0"/>
            </a:endParaRPr>
          </a:p>
          <a:p>
            <a:pPr lvl="1">
              <a:lnSpc>
                <a:spcPct val="100000"/>
              </a:lnSpc>
            </a:pPr>
            <a:endParaRPr lang="en-US" sz="1800" dirty="0">
              <a:ea typeface="Cambria Math" panose="02040503050406030204" pitchFamily="18" charset="0"/>
              <a:cs typeface="Times New Roman" pitchFamily="18" charset="0"/>
            </a:endParaRPr>
          </a:p>
          <a:p>
            <a:pPr lvl="1">
              <a:lnSpc>
                <a:spcPct val="100000"/>
              </a:lnSpc>
            </a:pPr>
            <a:endParaRPr lang="en-US" sz="1800" dirty="0">
              <a:ea typeface="Cambria Math" panose="02040503050406030204" pitchFamily="18" charset="0"/>
              <a:cs typeface="Times New Roman" pitchFamily="18" charset="0"/>
            </a:endParaRPr>
          </a:p>
          <a:p>
            <a:pPr marL="914400" lvl="2" indent="0">
              <a:lnSpc>
                <a:spcPct val="100000"/>
              </a:lnSpc>
              <a:buNone/>
            </a:pPr>
            <a:r>
              <a:rPr lang="en-US" dirty="0" err="1">
                <a:latin typeface="Courier New" charset="0"/>
                <a:ea typeface="Courier New" charset="0"/>
                <a:cs typeface="Courier New" charset="0"/>
              </a:rPr>
              <a:t>typedef</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struct</a:t>
            </a:r>
            <a:r>
              <a:rPr lang="en-US" dirty="0">
                <a:latin typeface="Courier New" charset="0"/>
                <a:ea typeface="Courier New" charset="0"/>
                <a:cs typeface="Courier New" charset="0"/>
              </a:rPr>
              <a:t> _queue{</a:t>
            </a:r>
          </a:p>
          <a:p>
            <a:pPr marL="914400" lvl="2" indent="0">
              <a:lnSpc>
                <a:spcPct val="100000"/>
              </a:lnSpc>
              <a:buNone/>
            </a:pP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LinkedList</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ll</a:t>
            </a:r>
            <a:r>
              <a:rPr lang="en-US" dirty="0">
                <a:latin typeface="Courier New" charset="0"/>
                <a:ea typeface="Courier New" charset="0"/>
                <a:cs typeface="Courier New" charset="0"/>
              </a:rPr>
              <a:t>;</a:t>
            </a:r>
          </a:p>
          <a:p>
            <a:pPr marL="914400" lvl="2" indent="0">
              <a:lnSpc>
                <a:spcPct val="100000"/>
              </a:lnSpc>
              <a:buNone/>
            </a:pPr>
            <a:r>
              <a:rPr lang="en-US" dirty="0">
                <a:latin typeface="Courier New" charset="0"/>
                <a:ea typeface="Courier New" charset="0"/>
                <a:cs typeface="Courier New" charset="0"/>
              </a:rPr>
              <a:t>} Queue;</a:t>
            </a:r>
          </a:p>
        </p:txBody>
      </p:sp>
    </p:spTree>
    <p:extLst>
      <p:ext uri="{BB962C8B-B14F-4D97-AF65-F5344CB8AC3E}">
        <p14:creationId xmlns:p14="http://schemas.microsoft.com/office/powerpoint/2010/main" val="1975959397"/>
      </p:ext>
    </p:extLst>
  </p:cSld>
  <p:clrMapOvr>
    <a:masterClrMapping/>
  </p:clrMapOvr>
  <p:transition>
    <p:wipe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53943"/>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IMPLEMENTATION USING LINKED LISTS</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400" dirty="0">
                <a:ea typeface="Cambria Math" panose="02040503050406030204" pitchFamily="18" charset="0"/>
                <a:cs typeface="Times New Roman" pitchFamily="18" charset="0"/>
              </a:rPr>
              <a:t>Queue structure</a:t>
            </a:r>
          </a:p>
          <a:p>
            <a:pPr marL="457200" lvl="1" indent="0">
              <a:lnSpc>
                <a:spcPct val="100000"/>
              </a:lnSpc>
              <a:buNone/>
            </a:pPr>
            <a:r>
              <a:rPr lang="en-US" sz="1400" dirty="0" err="1">
                <a:latin typeface="Courier New" charset="0"/>
                <a:ea typeface="Courier New" charset="0"/>
                <a:cs typeface="Courier New" charset="0"/>
              </a:rPr>
              <a:t>typedef</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struct</a:t>
            </a:r>
            <a:r>
              <a:rPr lang="en-US" sz="1400" dirty="0">
                <a:latin typeface="Courier New" charset="0"/>
                <a:ea typeface="Courier New" charset="0"/>
                <a:cs typeface="Courier New" charset="0"/>
              </a:rPr>
              <a:t> _queue{</a:t>
            </a:r>
          </a:p>
          <a:p>
            <a:pPr marL="457200" lvl="1" indent="0">
              <a:lnSpc>
                <a:spcPct val="100000"/>
              </a:lnSpc>
              <a:buNone/>
            </a:pP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LinkedList</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ll</a:t>
            </a:r>
            <a:r>
              <a:rPr lang="en-US" sz="1400" dirty="0">
                <a:latin typeface="Courier New" charset="0"/>
                <a:ea typeface="Courier New" charset="0"/>
                <a:cs typeface="Courier New" charset="0"/>
              </a:rPr>
              <a:t>;</a:t>
            </a:r>
          </a:p>
          <a:p>
            <a:pPr marL="457200" lvl="1" indent="0">
              <a:lnSpc>
                <a:spcPct val="100000"/>
              </a:lnSpc>
              <a:buNone/>
            </a:pPr>
            <a:r>
              <a:rPr lang="en-US" sz="1400" dirty="0">
                <a:latin typeface="Courier New" charset="0"/>
                <a:ea typeface="Courier New" charset="0"/>
                <a:cs typeface="Courier New" charset="0"/>
              </a:rPr>
              <a:t>} Stack;</a:t>
            </a:r>
          </a:p>
          <a:p>
            <a:pPr algn="just">
              <a:lnSpc>
                <a:spcPct val="100000"/>
              </a:lnSpc>
            </a:pPr>
            <a:endParaRPr lang="en-US" sz="300" dirty="0">
              <a:ea typeface="Cambria Math" panose="02040503050406030204" pitchFamily="18" charset="0"/>
              <a:cs typeface="Times New Roman" pitchFamily="18" charset="0"/>
            </a:endParaRPr>
          </a:p>
          <a:p>
            <a:pPr algn="just">
              <a:lnSpc>
                <a:spcPct val="100000"/>
              </a:lnSpc>
            </a:pPr>
            <a:r>
              <a:rPr lang="en-US" sz="1400" dirty="0">
                <a:ea typeface="Cambria Math" panose="02040503050406030204" pitchFamily="18" charset="0"/>
                <a:cs typeface="Times New Roman" pitchFamily="18" charset="0"/>
              </a:rPr>
              <a:t>Again, wrap up a linked list and use it for the actual data storage</a:t>
            </a:r>
          </a:p>
          <a:p>
            <a:pPr algn="just">
              <a:lnSpc>
                <a:spcPct val="100000"/>
              </a:lnSpc>
            </a:pPr>
            <a:r>
              <a:rPr lang="en-US" sz="1400" dirty="0">
                <a:ea typeface="Cambria Math" panose="02040503050406030204" pitchFamily="18" charset="0"/>
                <a:cs typeface="Times New Roman" pitchFamily="18" charset="0"/>
              </a:rPr>
              <a:t>Notice that the </a:t>
            </a:r>
            <a:r>
              <a:rPr lang="en-US" sz="1400" dirty="0" err="1">
                <a:ea typeface="Cambria Math" panose="02040503050406030204" pitchFamily="18" charset="0"/>
                <a:cs typeface="Times New Roman" pitchFamily="18" charset="0"/>
              </a:rPr>
              <a:t>LinkedList</a:t>
            </a:r>
            <a:r>
              <a:rPr lang="en-US" sz="1400" dirty="0">
                <a:ea typeface="Cambria Math" panose="02040503050406030204" pitchFamily="18" charset="0"/>
                <a:cs typeface="Times New Roman" pitchFamily="18" charset="0"/>
              </a:rPr>
              <a:t> already takes care of little things like keeping track of # of nodes, etc.</a:t>
            </a:r>
          </a:p>
          <a:p>
            <a:pPr algn="just">
              <a:lnSpc>
                <a:spcPct val="100000"/>
              </a:lnSpc>
            </a:pPr>
            <a:r>
              <a:rPr lang="en-US" sz="1400" dirty="0">
                <a:ea typeface="Cambria Math" panose="02040503050406030204" pitchFamily="18" charset="0"/>
                <a:cs typeface="Times New Roman" pitchFamily="18" charset="0"/>
              </a:rPr>
              <a:t>There is one modification we need for a queue</a:t>
            </a:r>
            <a:r>
              <a:rPr lang="mr-IN" sz="1400" dirty="0">
                <a:ea typeface="Cambria Math" panose="02040503050406030204" pitchFamily="18" charset="0"/>
                <a:cs typeface="Times New Roman" pitchFamily="18" charset="0"/>
              </a:rPr>
              <a:t>…</a:t>
            </a:r>
            <a:r>
              <a:rPr lang="en-US" sz="1400" dirty="0">
                <a:ea typeface="Cambria Math" panose="02040503050406030204" pitchFamily="18" charset="0"/>
                <a:cs typeface="Times New Roman" pitchFamily="18" charset="0"/>
              </a:rPr>
              <a:t> KIV</a:t>
            </a:r>
            <a:endParaRPr lang="en-US" sz="1800" dirty="0">
              <a:ea typeface="Cambria Math" panose="02040503050406030204" pitchFamily="18" charset="0"/>
              <a:cs typeface="Times New Roman" pitchFamily="18" charset="0"/>
            </a:endParaRPr>
          </a:p>
        </p:txBody>
      </p:sp>
      <p:sp>
        <p:nvSpPr>
          <p:cNvPr id="14" name="Rectangle 13"/>
          <p:cNvSpPr/>
          <p:nvPr/>
        </p:nvSpPr>
        <p:spPr>
          <a:xfrm>
            <a:off x="4212743" y="4616297"/>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Rectangle 14"/>
          <p:cNvSpPr/>
          <p:nvPr/>
        </p:nvSpPr>
        <p:spPr>
          <a:xfrm>
            <a:off x="3525535" y="5148703"/>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6" name="Rectangle 15"/>
          <p:cNvSpPr/>
          <p:nvPr/>
        </p:nvSpPr>
        <p:spPr>
          <a:xfrm>
            <a:off x="3040177" y="5148130"/>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Rectangle 16"/>
          <p:cNvSpPr/>
          <p:nvPr/>
        </p:nvSpPr>
        <p:spPr>
          <a:xfrm>
            <a:off x="2552815" y="5148979"/>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8" name="Rectangle 17"/>
          <p:cNvSpPr/>
          <p:nvPr/>
        </p:nvSpPr>
        <p:spPr>
          <a:xfrm>
            <a:off x="2081439" y="5148130"/>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21" name="Straight Connector 20"/>
          <p:cNvCxnSpPr/>
          <p:nvPr/>
        </p:nvCxnSpPr>
        <p:spPr>
          <a:xfrm>
            <a:off x="2001892" y="5022627"/>
            <a:ext cx="2124116"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22" name="Rectangle 21"/>
          <p:cNvSpPr/>
          <p:nvPr/>
        </p:nvSpPr>
        <p:spPr>
          <a:xfrm>
            <a:off x="1418343" y="4616298"/>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23" name="Straight Arrow Connector 22"/>
          <p:cNvCxnSpPr/>
          <p:nvPr/>
        </p:nvCxnSpPr>
        <p:spPr>
          <a:xfrm flipH="1">
            <a:off x="4126008" y="4867231"/>
            <a:ext cx="309767" cy="394459"/>
          </a:xfrm>
          <a:prstGeom prst="straightConnector1">
            <a:avLst/>
          </a:prstGeom>
          <a:ln>
            <a:tailEnd type="arrow"/>
          </a:ln>
          <a:effectLst>
            <a:outerShdw blurRad="50800" dist="76200" dir="5400000" sx="78000" sy="78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cxnSp>
        <p:nvCxnSpPr>
          <p:cNvPr id="24" name="Straight Arrow Connector 23"/>
          <p:cNvCxnSpPr/>
          <p:nvPr/>
        </p:nvCxnSpPr>
        <p:spPr>
          <a:xfrm flipH="1" flipV="1">
            <a:off x="1684403" y="4867234"/>
            <a:ext cx="288913" cy="389731"/>
          </a:xfrm>
          <a:prstGeom prst="straightConnector1">
            <a:avLst/>
          </a:prstGeom>
          <a:ln>
            <a:tailEnd type="arrow"/>
          </a:ln>
          <a:effectLst>
            <a:outerShdw blurRad="50800" dist="76200" dir="5400000" sx="77000" sy="77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sp>
        <p:nvSpPr>
          <p:cNvPr id="25" name="Rectangle 24"/>
          <p:cNvSpPr/>
          <p:nvPr/>
        </p:nvSpPr>
        <p:spPr>
          <a:xfrm>
            <a:off x="5184800" y="4237691"/>
            <a:ext cx="1756375" cy="1675237"/>
          </a:xfrm>
          <a:prstGeom prst="rect">
            <a:avLst/>
          </a:prstGeom>
          <a:solidFill>
            <a:srgbClr val="93CDDD"/>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6" name="Rectangle 25"/>
          <p:cNvSpPr/>
          <p:nvPr/>
        </p:nvSpPr>
        <p:spPr>
          <a:xfrm>
            <a:off x="5504414" y="4546544"/>
            <a:ext cx="1154223" cy="1085312"/>
          </a:xfrm>
          <a:prstGeom prst="rect">
            <a:avLst/>
          </a:prstGeom>
          <a:solidFill>
            <a:srgbClr val="95B4D8"/>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7" name="Rectangle 26"/>
          <p:cNvSpPr/>
          <p:nvPr/>
        </p:nvSpPr>
        <p:spPr>
          <a:xfrm>
            <a:off x="5833367" y="4820738"/>
            <a:ext cx="512294" cy="263860"/>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7164389" y="5137408"/>
            <a:ext cx="816439" cy="307844"/>
            <a:chOff x="5706739" y="4189386"/>
            <a:chExt cx="816439" cy="307844"/>
          </a:xfrm>
          <a:solidFill>
            <a:srgbClr val="9BBC59"/>
          </a:solidFill>
        </p:grpSpPr>
        <p:sp>
          <p:nvSpPr>
            <p:cNvPr id="29" name="Rectangle 28"/>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Rectangle 29"/>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31" name="Rectangle 30"/>
          <p:cNvSpPr/>
          <p:nvPr/>
        </p:nvSpPr>
        <p:spPr>
          <a:xfrm>
            <a:off x="5833367" y="5098315"/>
            <a:ext cx="512294" cy="263860"/>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endCxn id="29" idx="1"/>
          </p:cNvCxnSpPr>
          <p:nvPr/>
        </p:nvCxnSpPr>
        <p:spPr>
          <a:xfrm>
            <a:off x="6127500" y="4969283"/>
            <a:ext cx="1036889" cy="322555"/>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41" name="TextBox 40"/>
          <p:cNvSpPr txBox="1"/>
          <p:nvPr/>
        </p:nvSpPr>
        <p:spPr>
          <a:xfrm>
            <a:off x="7050493" y="4254134"/>
            <a:ext cx="889987" cy="292388"/>
          </a:xfrm>
          <a:prstGeom prst="rect">
            <a:avLst/>
          </a:prstGeom>
          <a:noFill/>
        </p:spPr>
        <p:txBody>
          <a:bodyPr wrap="none" rtlCol="0">
            <a:spAutoFit/>
          </a:bodyPr>
          <a:lstStyle/>
          <a:p>
            <a:r>
              <a:rPr lang="en-US" sz="1300" dirty="0"/>
              <a:t>Queue q</a:t>
            </a:r>
          </a:p>
        </p:txBody>
      </p:sp>
      <p:sp>
        <p:nvSpPr>
          <p:cNvPr id="42" name="TextBox 41"/>
          <p:cNvSpPr txBox="1"/>
          <p:nvPr/>
        </p:nvSpPr>
        <p:spPr>
          <a:xfrm>
            <a:off x="5494533" y="4281673"/>
            <a:ext cx="1175450" cy="292388"/>
          </a:xfrm>
          <a:prstGeom prst="rect">
            <a:avLst/>
          </a:prstGeom>
          <a:noFill/>
        </p:spPr>
        <p:txBody>
          <a:bodyPr wrap="none" rtlCol="0">
            <a:spAutoFit/>
          </a:bodyPr>
          <a:lstStyle/>
          <a:p>
            <a:r>
              <a:rPr lang="en-US" sz="1300" dirty="0" err="1"/>
              <a:t>LinkedList</a:t>
            </a:r>
            <a:r>
              <a:rPr lang="en-US" sz="1300" dirty="0"/>
              <a:t> </a:t>
            </a:r>
            <a:r>
              <a:rPr lang="en-US" sz="1300" dirty="0" err="1"/>
              <a:t>ll</a:t>
            </a:r>
            <a:endParaRPr lang="en-US" sz="1300" dirty="0"/>
          </a:p>
        </p:txBody>
      </p:sp>
      <p:sp>
        <p:nvSpPr>
          <p:cNvPr id="43" name="TextBox 42"/>
          <p:cNvSpPr txBox="1"/>
          <p:nvPr/>
        </p:nvSpPr>
        <p:spPr>
          <a:xfrm>
            <a:off x="5468686" y="4557683"/>
            <a:ext cx="1326004" cy="269304"/>
          </a:xfrm>
          <a:prstGeom prst="rect">
            <a:avLst/>
          </a:prstGeom>
          <a:noFill/>
        </p:spPr>
        <p:txBody>
          <a:bodyPr wrap="none" rtlCol="0">
            <a:spAutoFit/>
          </a:bodyPr>
          <a:lstStyle/>
          <a:p>
            <a:r>
              <a:rPr lang="en-US" sz="1100" dirty="0" err="1"/>
              <a:t>ListNode</a:t>
            </a:r>
            <a:r>
              <a:rPr lang="en-US" sz="1100" dirty="0"/>
              <a:t> *head</a:t>
            </a:r>
          </a:p>
        </p:txBody>
      </p:sp>
      <p:sp>
        <p:nvSpPr>
          <p:cNvPr id="44" name="TextBox 43"/>
          <p:cNvSpPr txBox="1"/>
          <p:nvPr/>
        </p:nvSpPr>
        <p:spPr>
          <a:xfrm>
            <a:off x="5730083" y="5349793"/>
            <a:ext cx="732123" cy="276999"/>
          </a:xfrm>
          <a:prstGeom prst="rect">
            <a:avLst/>
          </a:prstGeom>
          <a:noFill/>
        </p:spPr>
        <p:txBody>
          <a:bodyPr wrap="none" rtlCol="0">
            <a:spAutoFit/>
          </a:bodyPr>
          <a:lstStyle/>
          <a:p>
            <a:r>
              <a:rPr lang="en-US" sz="1200" dirty="0" err="1"/>
              <a:t>int</a:t>
            </a:r>
            <a:r>
              <a:rPr lang="en-US" sz="1200" dirty="0"/>
              <a:t> size</a:t>
            </a:r>
          </a:p>
        </p:txBody>
      </p:sp>
      <p:cxnSp>
        <p:nvCxnSpPr>
          <p:cNvPr id="45" name="Straight Connector 44"/>
          <p:cNvCxnSpPr/>
          <p:nvPr/>
        </p:nvCxnSpPr>
        <p:spPr>
          <a:xfrm>
            <a:off x="1978119" y="5515444"/>
            <a:ext cx="2124116"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2" name="TextBox 1">
            <a:extLst>
              <a:ext uri="{FF2B5EF4-FFF2-40B4-BE49-F238E27FC236}">
                <a16:creationId xmlns:a16="http://schemas.microsoft.com/office/drawing/2014/main" id="{E9681412-DE6B-4D17-B043-68C2385869F8}"/>
              </a:ext>
            </a:extLst>
          </p:cNvPr>
          <p:cNvSpPr txBox="1"/>
          <p:nvPr/>
        </p:nvSpPr>
        <p:spPr>
          <a:xfrm>
            <a:off x="4029875" y="2071795"/>
            <a:ext cx="4204997" cy="307777"/>
          </a:xfrm>
          <a:prstGeom prst="rect">
            <a:avLst/>
          </a:prstGeom>
          <a:noFill/>
          <a:ln>
            <a:solidFill>
              <a:schemeClr val="tx1"/>
            </a:solidFill>
          </a:ln>
        </p:spPr>
        <p:txBody>
          <a:bodyPr wrap="none" rtlCol="0">
            <a:spAutoFit/>
          </a:bodyPr>
          <a:lstStyle/>
          <a:p>
            <a:r>
              <a:rPr lang="en-US" sz="1400" dirty="0"/>
              <a:t>Notice this is a </a:t>
            </a:r>
            <a:r>
              <a:rPr lang="en-US" sz="1400" dirty="0" err="1"/>
              <a:t>LinkedList</a:t>
            </a:r>
            <a:r>
              <a:rPr lang="en-US" sz="1400" dirty="0"/>
              <a:t>, not a </a:t>
            </a:r>
            <a:r>
              <a:rPr lang="en-US" sz="1400" dirty="0" err="1"/>
              <a:t>LinkedList</a:t>
            </a:r>
            <a:r>
              <a:rPr lang="en-US" sz="1400" dirty="0"/>
              <a:t> *</a:t>
            </a:r>
          </a:p>
        </p:txBody>
      </p:sp>
      <p:cxnSp>
        <p:nvCxnSpPr>
          <p:cNvPr id="3" name="Straight Arrow Connector 3">
            <a:extLst>
              <a:ext uri="{FF2B5EF4-FFF2-40B4-BE49-F238E27FC236}">
                <a16:creationId xmlns:a16="http://schemas.microsoft.com/office/drawing/2014/main" id="{6E66F601-0E03-4DA6-B6D4-D8E95880FA2F}"/>
              </a:ext>
            </a:extLst>
          </p:cNvPr>
          <p:cNvCxnSpPr>
            <a:cxnSpLocks/>
            <a:stCxn id="2" idx="1"/>
          </p:cNvCxnSpPr>
          <p:nvPr/>
        </p:nvCxnSpPr>
        <p:spPr>
          <a:xfrm flipH="1" flipV="1">
            <a:off x="3725517" y="2182720"/>
            <a:ext cx="304358" cy="429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8145947"/>
      </p:ext>
    </p:extLst>
  </p:cSld>
  <p:clrMapOvr>
    <a:masterClrMapping/>
  </p:clrMapOvr>
  <p:transition>
    <p:wipe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r>
              <a:rPr lang="en-US" altLang="en-US" dirty="0">
                <a:cs typeface="Arial" panose="020B0604020202020204" pitchFamily="34" charset="0"/>
              </a:rPr>
              <a:t>Today</a:t>
            </a:r>
            <a:endParaRPr lang="en-US" altLang="en-US" b="1" dirty="0">
              <a:cs typeface="Arial" panose="020B0604020202020204" pitchFamily="34" charset="0"/>
            </a:endParaRP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5" name="Rectangle 4"/>
          <p:cNvSpPr/>
          <p:nvPr/>
        </p:nvSpPr>
        <p:spPr>
          <a:xfrm>
            <a:off x="1097280" y="3114675"/>
            <a:ext cx="2603184" cy="328613"/>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Motivating application</a:t>
            </a:r>
          </a:p>
          <a:p>
            <a:pPr algn="just">
              <a:lnSpc>
                <a:spcPct val="150000"/>
              </a:lnSpc>
            </a:pPr>
            <a:r>
              <a:rPr lang="en-US" sz="1800" dirty="0">
                <a:ea typeface="Cambria Math" panose="02040503050406030204" pitchFamily="18" charset="0"/>
                <a:cs typeface="Times New Roman" pitchFamily="18" charset="0"/>
              </a:rPr>
              <a:t>Queue data structure</a:t>
            </a:r>
          </a:p>
          <a:p>
            <a:pPr algn="just">
              <a:lnSpc>
                <a:spcPct val="150000"/>
              </a:lnSpc>
            </a:pPr>
            <a:r>
              <a:rPr lang="en-US" sz="1800" dirty="0">
                <a:ea typeface="Cambria Math" panose="02040503050406030204" pitchFamily="18" charset="0"/>
                <a:cs typeface="Times New Roman" pitchFamily="18" charset="0"/>
              </a:rPr>
              <a:t>Queue implementation using linked lists</a:t>
            </a:r>
          </a:p>
          <a:p>
            <a:pPr algn="just">
              <a:lnSpc>
                <a:spcPct val="150000"/>
              </a:lnSpc>
            </a:pPr>
            <a:r>
              <a:rPr lang="en-US" sz="1800" b="1" dirty="0">
                <a:ea typeface="Cambria Math" panose="02040503050406030204" pitchFamily="18" charset="0"/>
                <a:cs typeface="Times New Roman" pitchFamily="18" charset="0"/>
              </a:rPr>
              <a:t>Queue functions</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enqueue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dequeue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a:ea typeface="Cambria Math" panose="02040503050406030204" pitchFamily="18" charset="0"/>
                <a:cs typeface="Times New Roman" pitchFamily="18" charset="0"/>
              </a:rPr>
              <a:t>peek()</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isEmptyQueue</a:t>
            </a:r>
            <a:r>
              <a:rPr lang="en-US" sz="1600" dirty="0">
                <a:ea typeface="Cambria Math" panose="02040503050406030204" pitchFamily="18" charset="0"/>
                <a:cs typeface="Times New Roman" pitchFamily="18" charset="0"/>
              </a:rPr>
              <a:t>()</a:t>
            </a:r>
          </a:p>
          <a:p>
            <a:pPr algn="just">
              <a:lnSpc>
                <a:spcPct val="150000"/>
              </a:lnSpc>
            </a:pPr>
            <a:r>
              <a:rPr lang="en-US" sz="1800" dirty="0">
                <a:ea typeface="Cambria Math" panose="02040503050406030204" pitchFamily="18" charset="0"/>
                <a:cs typeface="Times New Roman" pitchFamily="18" charset="0"/>
              </a:rPr>
              <a:t>Worked examples: Applications</a:t>
            </a: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56017323"/>
      </p:ext>
    </p:extLst>
  </p:cSld>
  <p:clrMapOvr>
    <a:masterClrMapping/>
  </p:clrMapOvr>
  <p:transition>
    <p:wipe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53943"/>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FUNCTIONS: </a:t>
            </a:r>
            <a:r>
              <a:rPr lang="en-US" altLang="en-US" sz="2000" b="1" dirty="0" err="1">
                <a:solidFill>
                  <a:schemeClr val="bg1"/>
                </a:solidFill>
                <a:latin typeface="+mj-lt"/>
                <a:cs typeface="Times New Roman" panose="02020603050405020304" pitchFamily="18" charset="0"/>
              </a:rPr>
              <a:t>enqueue</a:t>
            </a:r>
            <a:r>
              <a:rPr lang="en-US" altLang="en-US" sz="2000" b="1" dirty="0">
                <a:solidFill>
                  <a:schemeClr val="bg1"/>
                </a:solidFill>
                <a:latin typeface="+mj-lt"/>
                <a:cs typeface="Times New Roman" panose="02020603050405020304" pitchFamily="18" charset="0"/>
              </a:rPr>
              <a:t>()</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400" dirty="0" err="1">
                <a:ea typeface="Cambria Math" panose="02040503050406030204" pitchFamily="18" charset="0"/>
                <a:cs typeface="Times New Roman" pitchFamily="18" charset="0"/>
              </a:rPr>
              <a:t>enqueue</a:t>
            </a:r>
            <a:r>
              <a:rPr lang="en-US" sz="1400" dirty="0">
                <a:ea typeface="Cambria Math" panose="02040503050406030204" pitchFamily="18" charset="0"/>
                <a:cs typeface="Times New Roman" pitchFamily="18" charset="0"/>
              </a:rPr>
              <a:t>() function is the only way to add an element to the queue data structure</a:t>
            </a:r>
          </a:p>
          <a:p>
            <a:pPr algn="just">
              <a:lnSpc>
                <a:spcPct val="100000"/>
              </a:lnSpc>
            </a:pPr>
            <a:r>
              <a:rPr lang="en-US" sz="1400" dirty="0">
                <a:ea typeface="Cambria Math" panose="02040503050406030204" pitchFamily="18" charset="0"/>
                <a:cs typeface="Times New Roman" pitchFamily="18" charset="0"/>
              </a:rPr>
              <a:t>Only allowed to </a:t>
            </a:r>
            <a:r>
              <a:rPr lang="en-US" sz="1400" dirty="0" err="1">
                <a:ea typeface="Cambria Math" panose="02040503050406030204" pitchFamily="18" charset="0"/>
                <a:cs typeface="Times New Roman" pitchFamily="18" charset="0"/>
              </a:rPr>
              <a:t>enqueue</a:t>
            </a:r>
            <a:r>
              <a:rPr lang="en-US" sz="1400" dirty="0">
                <a:ea typeface="Cambria Math" panose="02040503050406030204" pitchFamily="18" charset="0"/>
                <a:cs typeface="Times New Roman" pitchFamily="18" charset="0"/>
              </a:rPr>
              <a:t>() at the end</a:t>
            </a:r>
          </a:p>
          <a:p>
            <a:pPr algn="just">
              <a:lnSpc>
                <a:spcPct val="100000"/>
              </a:lnSpc>
            </a:pPr>
            <a:r>
              <a:rPr lang="en-US" sz="1400" dirty="0">
                <a:ea typeface="Cambria Math" panose="02040503050406030204" pitchFamily="18" charset="0"/>
                <a:cs typeface="Times New Roman" pitchFamily="18" charset="0"/>
              </a:rPr>
              <a:t>Question:</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Using a linked list as the underlying data storage, does the first linked list node represent the front or the back of the queue?</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Figure out which option makes it easier to implement </a:t>
            </a:r>
            <a:r>
              <a:rPr lang="en-US" sz="1200" dirty="0" err="1">
                <a:ea typeface="Cambria Math" panose="02040503050406030204" pitchFamily="18" charset="0"/>
                <a:cs typeface="Times New Roman" pitchFamily="18" charset="0"/>
              </a:rPr>
              <a:t>enqueue</a:t>
            </a:r>
            <a:r>
              <a:rPr lang="en-US" sz="1200" dirty="0">
                <a:ea typeface="Cambria Math" panose="02040503050406030204" pitchFamily="18" charset="0"/>
                <a:cs typeface="Times New Roman" pitchFamily="18" charset="0"/>
              </a:rPr>
              <a:t>() and </a:t>
            </a:r>
            <a:r>
              <a:rPr lang="en-US" sz="1200" dirty="0" err="1">
                <a:ea typeface="Cambria Math" panose="02040503050406030204" pitchFamily="18" charset="0"/>
                <a:cs typeface="Times New Roman" pitchFamily="18" charset="0"/>
              </a:rPr>
              <a:t>dequeue</a:t>
            </a:r>
            <a:r>
              <a:rPr lang="en-US" sz="1200" dirty="0">
                <a:ea typeface="Cambria Math" panose="02040503050406030204" pitchFamily="18" charset="0"/>
                <a:cs typeface="Times New Roman" pitchFamily="18" charset="0"/>
              </a:rPr>
              <a:t>()</a:t>
            </a:r>
            <a:endParaRPr lang="en-US" sz="1800" dirty="0">
              <a:ea typeface="Cambria Math" panose="02040503050406030204" pitchFamily="18" charset="0"/>
              <a:cs typeface="Times New Roman" pitchFamily="18" charset="0"/>
            </a:endParaRPr>
          </a:p>
        </p:txBody>
      </p:sp>
      <p:sp>
        <p:nvSpPr>
          <p:cNvPr id="14" name="Rectangle 13"/>
          <p:cNvSpPr/>
          <p:nvPr/>
        </p:nvSpPr>
        <p:spPr>
          <a:xfrm>
            <a:off x="4212743" y="4616297"/>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Rectangle 14"/>
          <p:cNvSpPr/>
          <p:nvPr/>
        </p:nvSpPr>
        <p:spPr>
          <a:xfrm>
            <a:off x="3525535" y="5148703"/>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6" name="Rectangle 15"/>
          <p:cNvSpPr/>
          <p:nvPr/>
        </p:nvSpPr>
        <p:spPr>
          <a:xfrm>
            <a:off x="3040177" y="5148130"/>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Rectangle 16"/>
          <p:cNvSpPr/>
          <p:nvPr/>
        </p:nvSpPr>
        <p:spPr>
          <a:xfrm>
            <a:off x="2552815" y="5148979"/>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8" name="Rectangle 17"/>
          <p:cNvSpPr/>
          <p:nvPr/>
        </p:nvSpPr>
        <p:spPr>
          <a:xfrm>
            <a:off x="2081439" y="5148130"/>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21" name="Straight Connector 20"/>
          <p:cNvCxnSpPr/>
          <p:nvPr/>
        </p:nvCxnSpPr>
        <p:spPr>
          <a:xfrm>
            <a:off x="2001892" y="5022627"/>
            <a:ext cx="2124116"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22" name="Rectangle 21"/>
          <p:cNvSpPr/>
          <p:nvPr/>
        </p:nvSpPr>
        <p:spPr>
          <a:xfrm>
            <a:off x="1418343" y="4616298"/>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23" name="Straight Arrow Connector 22"/>
          <p:cNvCxnSpPr/>
          <p:nvPr/>
        </p:nvCxnSpPr>
        <p:spPr>
          <a:xfrm flipH="1">
            <a:off x="4126008" y="4867231"/>
            <a:ext cx="309767" cy="394459"/>
          </a:xfrm>
          <a:prstGeom prst="straightConnector1">
            <a:avLst/>
          </a:prstGeom>
          <a:ln>
            <a:tailEnd type="arrow"/>
          </a:ln>
          <a:effectLst>
            <a:outerShdw blurRad="50800" dist="76200" dir="5400000" sx="78000" sy="78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cxnSp>
        <p:nvCxnSpPr>
          <p:cNvPr id="24" name="Straight Arrow Connector 23"/>
          <p:cNvCxnSpPr/>
          <p:nvPr/>
        </p:nvCxnSpPr>
        <p:spPr>
          <a:xfrm flipH="1" flipV="1">
            <a:off x="1684403" y="4867234"/>
            <a:ext cx="288913" cy="389731"/>
          </a:xfrm>
          <a:prstGeom prst="straightConnector1">
            <a:avLst/>
          </a:prstGeom>
          <a:ln>
            <a:tailEnd type="arrow"/>
          </a:ln>
          <a:effectLst>
            <a:outerShdw blurRad="50800" dist="76200" dir="5400000" sx="77000" sy="77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sp>
        <p:nvSpPr>
          <p:cNvPr id="25" name="Rectangle 24"/>
          <p:cNvSpPr/>
          <p:nvPr/>
        </p:nvSpPr>
        <p:spPr>
          <a:xfrm>
            <a:off x="5184800" y="4237691"/>
            <a:ext cx="1756375" cy="1675237"/>
          </a:xfrm>
          <a:prstGeom prst="rect">
            <a:avLst/>
          </a:prstGeom>
          <a:solidFill>
            <a:srgbClr val="93CDDD"/>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6" name="Rectangle 25"/>
          <p:cNvSpPr/>
          <p:nvPr/>
        </p:nvSpPr>
        <p:spPr>
          <a:xfrm>
            <a:off x="5504414" y="4546544"/>
            <a:ext cx="1154223" cy="1085312"/>
          </a:xfrm>
          <a:prstGeom prst="rect">
            <a:avLst/>
          </a:prstGeom>
          <a:solidFill>
            <a:srgbClr val="95B4D8"/>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7" name="Rectangle 26"/>
          <p:cNvSpPr/>
          <p:nvPr/>
        </p:nvSpPr>
        <p:spPr>
          <a:xfrm>
            <a:off x="5833367" y="4820738"/>
            <a:ext cx="512294" cy="263860"/>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7164389" y="5137408"/>
            <a:ext cx="816439" cy="307844"/>
            <a:chOff x="5706739" y="4189386"/>
            <a:chExt cx="816439" cy="307844"/>
          </a:xfrm>
          <a:solidFill>
            <a:srgbClr val="9BBC59"/>
          </a:solidFill>
        </p:grpSpPr>
        <p:sp>
          <p:nvSpPr>
            <p:cNvPr id="29" name="Rectangle 28"/>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Rectangle 29"/>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31" name="Rectangle 30"/>
          <p:cNvSpPr/>
          <p:nvPr/>
        </p:nvSpPr>
        <p:spPr>
          <a:xfrm>
            <a:off x="5833367" y="5098315"/>
            <a:ext cx="512294" cy="263860"/>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endCxn id="29" idx="1"/>
          </p:cNvCxnSpPr>
          <p:nvPr/>
        </p:nvCxnSpPr>
        <p:spPr>
          <a:xfrm>
            <a:off x="6127500" y="4969283"/>
            <a:ext cx="1036889" cy="322555"/>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41" name="TextBox 40"/>
          <p:cNvSpPr txBox="1"/>
          <p:nvPr/>
        </p:nvSpPr>
        <p:spPr>
          <a:xfrm>
            <a:off x="7050493" y="4254134"/>
            <a:ext cx="889987" cy="292388"/>
          </a:xfrm>
          <a:prstGeom prst="rect">
            <a:avLst/>
          </a:prstGeom>
          <a:noFill/>
        </p:spPr>
        <p:txBody>
          <a:bodyPr wrap="none" rtlCol="0">
            <a:spAutoFit/>
          </a:bodyPr>
          <a:lstStyle/>
          <a:p>
            <a:r>
              <a:rPr lang="en-US" sz="1300" dirty="0"/>
              <a:t>Queue q</a:t>
            </a:r>
          </a:p>
        </p:txBody>
      </p:sp>
      <p:sp>
        <p:nvSpPr>
          <p:cNvPr id="42" name="TextBox 41"/>
          <p:cNvSpPr txBox="1"/>
          <p:nvPr/>
        </p:nvSpPr>
        <p:spPr>
          <a:xfrm>
            <a:off x="5494533" y="4281673"/>
            <a:ext cx="1175450" cy="292388"/>
          </a:xfrm>
          <a:prstGeom prst="rect">
            <a:avLst/>
          </a:prstGeom>
          <a:noFill/>
        </p:spPr>
        <p:txBody>
          <a:bodyPr wrap="none" rtlCol="0">
            <a:spAutoFit/>
          </a:bodyPr>
          <a:lstStyle/>
          <a:p>
            <a:r>
              <a:rPr lang="en-US" sz="1300" dirty="0" err="1"/>
              <a:t>LinkedList</a:t>
            </a:r>
            <a:r>
              <a:rPr lang="en-US" sz="1300" dirty="0"/>
              <a:t> </a:t>
            </a:r>
            <a:r>
              <a:rPr lang="en-US" sz="1300" dirty="0" err="1"/>
              <a:t>ll</a:t>
            </a:r>
            <a:endParaRPr lang="en-US" sz="1300" dirty="0"/>
          </a:p>
        </p:txBody>
      </p:sp>
      <p:sp>
        <p:nvSpPr>
          <p:cNvPr id="43" name="TextBox 42"/>
          <p:cNvSpPr txBox="1"/>
          <p:nvPr/>
        </p:nvSpPr>
        <p:spPr>
          <a:xfrm>
            <a:off x="5468686" y="4557683"/>
            <a:ext cx="1326004" cy="269304"/>
          </a:xfrm>
          <a:prstGeom prst="rect">
            <a:avLst/>
          </a:prstGeom>
          <a:noFill/>
        </p:spPr>
        <p:txBody>
          <a:bodyPr wrap="none" rtlCol="0">
            <a:spAutoFit/>
          </a:bodyPr>
          <a:lstStyle/>
          <a:p>
            <a:r>
              <a:rPr lang="en-US" sz="1100" dirty="0" err="1"/>
              <a:t>ListNode</a:t>
            </a:r>
            <a:r>
              <a:rPr lang="en-US" sz="1100" dirty="0"/>
              <a:t> *head</a:t>
            </a:r>
          </a:p>
        </p:txBody>
      </p:sp>
      <p:sp>
        <p:nvSpPr>
          <p:cNvPr id="44" name="TextBox 43"/>
          <p:cNvSpPr txBox="1"/>
          <p:nvPr/>
        </p:nvSpPr>
        <p:spPr>
          <a:xfrm>
            <a:off x="5730083" y="5349793"/>
            <a:ext cx="732123" cy="276999"/>
          </a:xfrm>
          <a:prstGeom prst="rect">
            <a:avLst/>
          </a:prstGeom>
          <a:noFill/>
        </p:spPr>
        <p:txBody>
          <a:bodyPr wrap="none" rtlCol="0">
            <a:spAutoFit/>
          </a:bodyPr>
          <a:lstStyle/>
          <a:p>
            <a:r>
              <a:rPr lang="en-US" sz="1200" dirty="0" err="1"/>
              <a:t>int</a:t>
            </a:r>
            <a:r>
              <a:rPr lang="en-US" sz="1200" dirty="0"/>
              <a:t> size</a:t>
            </a:r>
          </a:p>
        </p:txBody>
      </p:sp>
      <p:cxnSp>
        <p:nvCxnSpPr>
          <p:cNvPr id="45" name="Straight Connector 44"/>
          <p:cNvCxnSpPr/>
          <p:nvPr/>
        </p:nvCxnSpPr>
        <p:spPr>
          <a:xfrm>
            <a:off x="1978119" y="5515444"/>
            <a:ext cx="2124116"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01852047"/>
      </p:ext>
    </p:extLst>
  </p:cSld>
  <p:clrMapOvr>
    <a:masterClrMapping/>
  </p:clrMapOvr>
  <p:transition>
    <p:wipe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53943"/>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FUNCTIONS: </a:t>
            </a:r>
            <a:r>
              <a:rPr lang="en-US" altLang="en-US" sz="2000" b="1" dirty="0" err="1">
                <a:solidFill>
                  <a:schemeClr val="bg1"/>
                </a:solidFill>
                <a:latin typeface="+mj-lt"/>
                <a:cs typeface="Times New Roman" panose="02020603050405020304" pitchFamily="18" charset="0"/>
              </a:rPr>
              <a:t>enqueue</a:t>
            </a:r>
            <a:r>
              <a:rPr lang="en-US" altLang="en-US" sz="2000" b="1" dirty="0">
                <a:solidFill>
                  <a:schemeClr val="bg1"/>
                </a:solidFill>
                <a:latin typeface="+mj-lt"/>
                <a:cs typeface="Times New Roman" panose="02020603050405020304" pitchFamily="18" charset="0"/>
              </a:rPr>
              <a:t>()</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400" b="1" dirty="0">
                <a:ea typeface="Cambria Math" panose="02040503050406030204" pitchFamily="18" charset="0"/>
                <a:cs typeface="Times New Roman" pitchFamily="18" charset="0"/>
              </a:rPr>
              <a:t>Hands-on: Write the </a:t>
            </a:r>
            <a:r>
              <a:rPr lang="en-US" sz="1400" b="1" dirty="0" err="1">
                <a:ea typeface="Cambria Math" panose="02040503050406030204" pitchFamily="18" charset="0"/>
                <a:cs typeface="Times New Roman" pitchFamily="18" charset="0"/>
              </a:rPr>
              <a:t>enqueue</a:t>
            </a:r>
            <a:r>
              <a:rPr lang="en-US" sz="1400" b="1" dirty="0">
                <a:ea typeface="Cambria Math" panose="02040503050406030204" pitchFamily="18" charset="0"/>
                <a:cs typeface="Times New Roman" pitchFamily="18" charset="0"/>
              </a:rPr>
              <a:t>() function</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Define the function prototype</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Implement the function</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Very similar to what we did for stack: push()</a:t>
            </a:r>
          </a:p>
          <a:p>
            <a:pPr algn="just">
              <a:lnSpc>
                <a:spcPct val="100000"/>
              </a:lnSpc>
            </a:pPr>
            <a:r>
              <a:rPr lang="en-US" sz="1400" dirty="0">
                <a:ea typeface="Cambria Math" panose="02040503050406030204" pitchFamily="18" charset="0"/>
                <a:cs typeface="Times New Roman" pitchFamily="18" charset="0"/>
              </a:rPr>
              <a:t>Answer is a few slides down, so don’t look yet</a:t>
            </a:r>
          </a:p>
          <a:p>
            <a:pPr algn="just">
              <a:lnSpc>
                <a:spcPct val="100000"/>
              </a:lnSpc>
            </a:pPr>
            <a:r>
              <a:rPr lang="en-US" sz="1400" dirty="0">
                <a:ea typeface="Cambria Math" panose="02040503050406030204" pitchFamily="18" charset="0"/>
                <a:cs typeface="Times New Roman" pitchFamily="18" charset="0"/>
              </a:rPr>
              <a:t>Requirements</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Make use of the </a:t>
            </a:r>
            <a:r>
              <a:rPr lang="en-US" sz="1200" dirty="0" err="1">
                <a:ea typeface="Cambria Math" panose="02040503050406030204" pitchFamily="18" charset="0"/>
                <a:cs typeface="Times New Roman" pitchFamily="18" charset="0"/>
              </a:rPr>
              <a:t>LinkedList</a:t>
            </a:r>
            <a:r>
              <a:rPr lang="en-US" sz="1200" dirty="0">
                <a:ea typeface="Cambria Math" panose="02040503050406030204" pitchFamily="18" charset="0"/>
                <a:cs typeface="Times New Roman" pitchFamily="18" charset="0"/>
              </a:rPr>
              <a:t> functions we’ve already defined</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Insert at the </a:t>
            </a:r>
            <a:r>
              <a:rPr lang="en-US" sz="1200" u="sng" dirty="0">
                <a:ea typeface="Cambria Math" panose="02040503050406030204" pitchFamily="18" charset="0"/>
                <a:cs typeface="Times New Roman" pitchFamily="18" charset="0"/>
              </a:rPr>
              <a:t>back</a:t>
            </a:r>
            <a:r>
              <a:rPr lang="en-US" sz="1200" dirty="0">
                <a:ea typeface="Cambria Math" panose="02040503050406030204" pitchFamily="18" charset="0"/>
                <a:cs typeface="Times New Roman" pitchFamily="18" charset="0"/>
              </a:rPr>
              <a:t> only (what index position?)</a:t>
            </a:r>
            <a:endParaRPr lang="en-US" sz="1800" dirty="0">
              <a:ea typeface="Cambria Math" panose="02040503050406030204" pitchFamily="18" charset="0"/>
              <a:cs typeface="Times New Roman" pitchFamily="18" charset="0"/>
            </a:endParaRPr>
          </a:p>
        </p:txBody>
      </p:sp>
      <p:sp>
        <p:nvSpPr>
          <p:cNvPr id="14" name="Rectangle 13"/>
          <p:cNvSpPr/>
          <p:nvPr/>
        </p:nvSpPr>
        <p:spPr>
          <a:xfrm>
            <a:off x="4212743" y="4616297"/>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Rectangle 14"/>
          <p:cNvSpPr/>
          <p:nvPr/>
        </p:nvSpPr>
        <p:spPr>
          <a:xfrm>
            <a:off x="3525535" y="5148703"/>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6" name="Rectangle 15"/>
          <p:cNvSpPr/>
          <p:nvPr/>
        </p:nvSpPr>
        <p:spPr>
          <a:xfrm>
            <a:off x="3040177" y="5148130"/>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Rectangle 16"/>
          <p:cNvSpPr/>
          <p:nvPr/>
        </p:nvSpPr>
        <p:spPr>
          <a:xfrm>
            <a:off x="2552815" y="5148979"/>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8" name="Rectangle 17"/>
          <p:cNvSpPr/>
          <p:nvPr/>
        </p:nvSpPr>
        <p:spPr>
          <a:xfrm>
            <a:off x="2081439" y="5148130"/>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21" name="Straight Connector 20"/>
          <p:cNvCxnSpPr/>
          <p:nvPr/>
        </p:nvCxnSpPr>
        <p:spPr>
          <a:xfrm>
            <a:off x="2001892" y="5022627"/>
            <a:ext cx="2124116"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22" name="Rectangle 21"/>
          <p:cNvSpPr/>
          <p:nvPr/>
        </p:nvSpPr>
        <p:spPr>
          <a:xfrm>
            <a:off x="1418343" y="4616298"/>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23" name="Straight Arrow Connector 22"/>
          <p:cNvCxnSpPr/>
          <p:nvPr/>
        </p:nvCxnSpPr>
        <p:spPr>
          <a:xfrm flipH="1">
            <a:off x="4126008" y="4867231"/>
            <a:ext cx="309767" cy="394459"/>
          </a:xfrm>
          <a:prstGeom prst="straightConnector1">
            <a:avLst/>
          </a:prstGeom>
          <a:ln>
            <a:tailEnd type="arrow"/>
          </a:ln>
          <a:effectLst>
            <a:outerShdw blurRad="50800" dist="76200" dir="5400000" sx="78000" sy="78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cxnSp>
        <p:nvCxnSpPr>
          <p:cNvPr id="24" name="Straight Arrow Connector 23"/>
          <p:cNvCxnSpPr/>
          <p:nvPr/>
        </p:nvCxnSpPr>
        <p:spPr>
          <a:xfrm flipH="1" flipV="1">
            <a:off x="1684403" y="4867234"/>
            <a:ext cx="288913" cy="389731"/>
          </a:xfrm>
          <a:prstGeom prst="straightConnector1">
            <a:avLst/>
          </a:prstGeom>
          <a:ln>
            <a:tailEnd type="arrow"/>
          </a:ln>
          <a:effectLst>
            <a:outerShdw blurRad="50800" dist="76200" dir="5400000" sx="77000" sy="77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sp>
        <p:nvSpPr>
          <p:cNvPr id="25" name="Rectangle 24"/>
          <p:cNvSpPr/>
          <p:nvPr/>
        </p:nvSpPr>
        <p:spPr>
          <a:xfrm>
            <a:off x="5184800" y="4237691"/>
            <a:ext cx="1756375" cy="1675237"/>
          </a:xfrm>
          <a:prstGeom prst="rect">
            <a:avLst/>
          </a:prstGeom>
          <a:solidFill>
            <a:srgbClr val="93CDDD"/>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6" name="Rectangle 25"/>
          <p:cNvSpPr/>
          <p:nvPr/>
        </p:nvSpPr>
        <p:spPr>
          <a:xfrm>
            <a:off x="5504414" y="4546544"/>
            <a:ext cx="1154223" cy="1085312"/>
          </a:xfrm>
          <a:prstGeom prst="rect">
            <a:avLst/>
          </a:prstGeom>
          <a:solidFill>
            <a:srgbClr val="95B4D8"/>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7" name="Rectangle 26"/>
          <p:cNvSpPr/>
          <p:nvPr/>
        </p:nvSpPr>
        <p:spPr>
          <a:xfrm>
            <a:off x="5833367" y="4820738"/>
            <a:ext cx="512294" cy="263860"/>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7164389" y="5137408"/>
            <a:ext cx="816439" cy="307844"/>
            <a:chOff x="5706739" y="4189386"/>
            <a:chExt cx="816439" cy="307844"/>
          </a:xfrm>
          <a:solidFill>
            <a:srgbClr val="9BBC59"/>
          </a:solidFill>
        </p:grpSpPr>
        <p:sp>
          <p:nvSpPr>
            <p:cNvPr id="29" name="Rectangle 28"/>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Rectangle 29"/>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31" name="Rectangle 30"/>
          <p:cNvSpPr/>
          <p:nvPr/>
        </p:nvSpPr>
        <p:spPr>
          <a:xfrm>
            <a:off x="5833367" y="5098315"/>
            <a:ext cx="512294" cy="263860"/>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endCxn id="29" idx="1"/>
          </p:cNvCxnSpPr>
          <p:nvPr/>
        </p:nvCxnSpPr>
        <p:spPr>
          <a:xfrm>
            <a:off x="6127500" y="4969283"/>
            <a:ext cx="1036889" cy="322555"/>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41" name="TextBox 40"/>
          <p:cNvSpPr txBox="1"/>
          <p:nvPr/>
        </p:nvSpPr>
        <p:spPr>
          <a:xfrm>
            <a:off x="7050493" y="4254134"/>
            <a:ext cx="889987" cy="292388"/>
          </a:xfrm>
          <a:prstGeom prst="rect">
            <a:avLst/>
          </a:prstGeom>
          <a:noFill/>
        </p:spPr>
        <p:txBody>
          <a:bodyPr wrap="none" rtlCol="0">
            <a:spAutoFit/>
          </a:bodyPr>
          <a:lstStyle/>
          <a:p>
            <a:r>
              <a:rPr lang="en-US" sz="1300" dirty="0"/>
              <a:t>Queue q</a:t>
            </a:r>
          </a:p>
        </p:txBody>
      </p:sp>
      <p:sp>
        <p:nvSpPr>
          <p:cNvPr id="42" name="TextBox 41"/>
          <p:cNvSpPr txBox="1"/>
          <p:nvPr/>
        </p:nvSpPr>
        <p:spPr>
          <a:xfrm>
            <a:off x="5494533" y="4281673"/>
            <a:ext cx="1175450" cy="292388"/>
          </a:xfrm>
          <a:prstGeom prst="rect">
            <a:avLst/>
          </a:prstGeom>
          <a:noFill/>
        </p:spPr>
        <p:txBody>
          <a:bodyPr wrap="none" rtlCol="0">
            <a:spAutoFit/>
          </a:bodyPr>
          <a:lstStyle/>
          <a:p>
            <a:r>
              <a:rPr lang="en-US" sz="1300" dirty="0" err="1"/>
              <a:t>LinkedList</a:t>
            </a:r>
            <a:r>
              <a:rPr lang="en-US" sz="1300" dirty="0"/>
              <a:t> </a:t>
            </a:r>
            <a:r>
              <a:rPr lang="en-US" sz="1300" dirty="0" err="1"/>
              <a:t>ll</a:t>
            </a:r>
            <a:endParaRPr lang="en-US" sz="1300" dirty="0"/>
          </a:p>
        </p:txBody>
      </p:sp>
      <p:sp>
        <p:nvSpPr>
          <p:cNvPr id="43" name="TextBox 42"/>
          <p:cNvSpPr txBox="1"/>
          <p:nvPr/>
        </p:nvSpPr>
        <p:spPr>
          <a:xfrm>
            <a:off x="5468686" y="4557683"/>
            <a:ext cx="1326004" cy="269304"/>
          </a:xfrm>
          <a:prstGeom prst="rect">
            <a:avLst/>
          </a:prstGeom>
          <a:noFill/>
        </p:spPr>
        <p:txBody>
          <a:bodyPr wrap="none" rtlCol="0">
            <a:spAutoFit/>
          </a:bodyPr>
          <a:lstStyle/>
          <a:p>
            <a:r>
              <a:rPr lang="en-US" sz="1100" dirty="0" err="1"/>
              <a:t>ListNode</a:t>
            </a:r>
            <a:r>
              <a:rPr lang="en-US" sz="1100" dirty="0"/>
              <a:t> *head</a:t>
            </a:r>
          </a:p>
        </p:txBody>
      </p:sp>
      <p:sp>
        <p:nvSpPr>
          <p:cNvPr id="44" name="TextBox 43"/>
          <p:cNvSpPr txBox="1"/>
          <p:nvPr/>
        </p:nvSpPr>
        <p:spPr>
          <a:xfrm>
            <a:off x="5730083" y="5349793"/>
            <a:ext cx="732123" cy="276999"/>
          </a:xfrm>
          <a:prstGeom prst="rect">
            <a:avLst/>
          </a:prstGeom>
          <a:noFill/>
        </p:spPr>
        <p:txBody>
          <a:bodyPr wrap="none" rtlCol="0">
            <a:spAutoFit/>
          </a:bodyPr>
          <a:lstStyle/>
          <a:p>
            <a:r>
              <a:rPr lang="en-US" sz="1200" dirty="0" err="1"/>
              <a:t>int</a:t>
            </a:r>
            <a:r>
              <a:rPr lang="en-US" sz="1200" dirty="0"/>
              <a:t> size</a:t>
            </a:r>
          </a:p>
        </p:txBody>
      </p:sp>
      <p:cxnSp>
        <p:nvCxnSpPr>
          <p:cNvPr id="45" name="Straight Connector 44"/>
          <p:cNvCxnSpPr/>
          <p:nvPr/>
        </p:nvCxnSpPr>
        <p:spPr>
          <a:xfrm>
            <a:off x="1978119" y="5515444"/>
            <a:ext cx="2124116"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300964504"/>
      </p:ext>
    </p:extLst>
  </p:cSld>
  <p:clrMapOvr>
    <a:masterClrMapping/>
  </p:clrMapOvr>
  <p:transition>
    <p:wipe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3" name="Rectangle 42"/>
          <p:cNvSpPr/>
          <p:nvPr/>
        </p:nvSpPr>
        <p:spPr>
          <a:xfrm>
            <a:off x="1561678" y="1805284"/>
            <a:ext cx="6474996" cy="4723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FUNCTIONS: </a:t>
            </a:r>
            <a:r>
              <a:rPr lang="en-US" altLang="en-US" sz="2000" b="1" dirty="0" err="1">
                <a:solidFill>
                  <a:schemeClr val="bg1"/>
                </a:solidFill>
                <a:latin typeface="+mj-lt"/>
                <a:cs typeface="Times New Roman" panose="02020603050405020304" pitchFamily="18" charset="0"/>
              </a:rPr>
              <a:t>enqueue</a:t>
            </a:r>
            <a:r>
              <a:rPr lang="en-US" altLang="en-US" sz="2000" b="1" dirty="0">
                <a:solidFill>
                  <a:schemeClr val="bg1"/>
                </a:solidFill>
                <a:latin typeface="+mj-lt"/>
                <a:cs typeface="Times New Roman" panose="02020603050405020304" pitchFamily="18" charset="0"/>
              </a:rPr>
              <a:t>()</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b="1" dirty="0">
                <a:ea typeface="Cambria Math" panose="02040503050406030204" pitchFamily="18" charset="0"/>
                <a:cs typeface="Times New Roman" pitchFamily="18" charset="0"/>
              </a:rPr>
              <a:t>Hands-on: Write the </a:t>
            </a:r>
            <a:r>
              <a:rPr lang="en-US" sz="1800" b="1" dirty="0" err="1">
                <a:ea typeface="Cambria Math" panose="02040503050406030204" pitchFamily="18" charset="0"/>
                <a:cs typeface="Times New Roman" pitchFamily="18" charset="0"/>
              </a:rPr>
              <a:t>enqueue</a:t>
            </a:r>
            <a:r>
              <a:rPr lang="en-US" sz="1800" b="1" dirty="0">
                <a:ea typeface="Cambria Math" panose="02040503050406030204" pitchFamily="18" charset="0"/>
                <a:cs typeface="Times New Roman" pitchFamily="18" charset="0"/>
              </a:rPr>
              <a:t>() function</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Before looking at the code on the next slide, try writing the code for yourself</a:t>
            </a:r>
          </a:p>
          <a:p>
            <a:pPr algn="just">
              <a:lnSpc>
                <a:spcPct val="100000"/>
              </a:lnSpc>
            </a:pPr>
            <a:endParaRPr lang="en-US" sz="100" dirty="0">
              <a:ea typeface="Cambria Math" panose="02040503050406030204" pitchFamily="18" charset="0"/>
              <a:cs typeface="Times New Roman" pitchFamily="18" charset="0"/>
            </a:endParaRPr>
          </a:p>
          <a:p>
            <a:pPr marL="457200" lvl="1" indent="0" algn="just">
              <a:lnSpc>
                <a:spcPct val="100000"/>
              </a:lnSpc>
              <a:buNone/>
            </a:pPr>
            <a:r>
              <a:rPr lang="en-US" sz="1600" dirty="0">
                <a:latin typeface="Consolas" charset="0"/>
                <a:ea typeface="Consolas" charset="0"/>
                <a:cs typeface="Consolas" charset="0"/>
              </a:rPr>
              <a:t>  </a:t>
            </a:r>
            <a:r>
              <a:rPr lang="en-US" sz="1600" dirty="0">
                <a:latin typeface="Courier New" charset="0"/>
                <a:ea typeface="Courier New" charset="0"/>
                <a:cs typeface="Courier New" charset="0"/>
              </a:rPr>
              <a:t>void </a:t>
            </a:r>
            <a:r>
              <a:rPr lang="en-US" sz="1600" dirty="0" err="1">
                <a:latin typeface="Courier New" charset="0"/>
                <a:ea typeface="Courier New" charset="0"/>
                <a:cs typeface="Courier New" charset="0"/>
              </a:rPr>
              <a:t>enqueue</a:t>
            </a:r>
            <a:r>
              <a:rPr lang="en-US" sz="1600" dirty="0">
                <a:latin typeface="Courier New" charset="0"/>
                <a:ea typeface="Courier New" charset="0"/>
                <a:cs typeface="Courier New" charset="0"/>
              </a:rPr>
              <a:t>(Queue *q,                   ){</a:t>
            </a:r>
          </a:p>
          <a:p>
            <a:pPr marL="457200" lvl="1" indent="0" algn="just">
              <a:lnSpc>
                <a:spcPct val="100000"/>
              </a:lnSpc>
              <a:buNone/>
            </a:pPr>
            <a:endParaRPr lang="en-US" sz="1600" dirty="0">
              <a:latin typeface="Courier New" charset="0"/>
              <a:ea typeface="Courier New" charset="0"/>
              <a:cs typeface="Courier New" charset="0"/>
            </a:endParaRPr>
          </a:p>
          <a:p>
            <a:pPr marL="457200" lvl="1" indent="0" algn="just">
              <a:lnSpc>
                <a:spcPct val="100000"/>
              </a:lnSpc>
              <a:buNone/>
            </a:pPr>
            <a:endParaRPr lang="en-US" sz="1600" dirty="0">
              <a:latin typeface="Courier New" charset="0"/>
              <a:ea typeface="Courier New" charset="0"/>
              <a:cs typeface="Courier New" charset="0"/>
            </a:endParaRPr>
          </a:p>
          <a:p>
            <a:pPr marL="457200" lvl="1" indent="0" algn="just">
              <a:lnSpc>
                <a:spcPct val="100000"/>
              </a:lnSpc>
              <a:buNone/>
            </a:pPr>
            <a:endParaRPr lang="en-US" sz="1600" dirty="0">
              <a:latin typeface="Courier New" charset="0"/>
              <a:ea typeface="Courier New" charset="0"/>
              <a:cs typeface="Courier New" charset="0"/>
            </a:endParaRPr>
          </a:p>
          <a:p>
            <a:pPr marL="457200" lvl="1" indent="0" algn="just">
              <a:lnSpc>
                <a:spcPct val="100000"/>
              </a:lnSpc>
              <a:buNone/>
            </a:pPr>
            <a:r>
              <a:rPr lang="en-US" sz="1600" dirty="0">
                <a:latin typeface="Courier New" charset="0"/>
                <a:ea typeface="Courier New" charset="0"/>
                <a:cs typeface="Courier New" charset="0"/>
              </a:rPr>
              <a:t>  }</a:t>
            </a:r>
          </a:p>
        </p:txBody>
      </p:sp>
      <p:sp>
        <p:nvSpPr>
          <p:cNvPr id="46" name="Rectangle 45"/>
          <p:cNvSpPr/>
          <p:nvPr/>
        </p:nvSpPr>
        <p:spPr>
          <a:xfrm>
            <a:off x="2261078" y="4641244"/>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56" name="Straight Arrow Connector 55"/>
          <p:cNvCxnSpPr/>
          <p:nvPr/>
        </p:nvCxnSpPr>
        <p:spPr>
          <a:xfrm flipV="1">
            <a:off x="2570566" y="4359599"/>
            <a:ext cx="790941" cy="404176"/>
          </a:xfrm>
          <a:prstGeom prst="straightConnector1">
            <a:avLst/>
          </a:prstGeom>
          <a:ln>
            <a:tailEnd type="arrow"/>
          </a:ln>
          <a:effectLst>
            <a:outerShdw blurRad="50800" dist="76200" dir="5400000" sx="78000" sy="78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sp>
        <p:nvSpPr>
          <p:cNvPr id="58" name="Rectangle 57"/>
          <p:cNvSpPr/>
          <p:nvPr/>
        </p:nvSpPr>
        <p:spPr>
          <a:xfrm>
            <a:off x="3366464" y="4309131"/>
            <a:ext cx="1756375" cy="1675237"/>
          </a:xfrm>
          <a:prstGeom prst="rect">
            <a:avLst/>
          </a:prstGeom>
          <a:solidFill>
            <a:srgbClr val="93CDDD"/>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9" name="Rectangle 58"/>
          <p:cNvSpPr/>
          <p:nvPr/>
        </p:nvSpPr>
        <p:spPr>
          <a:xfrm>
            <a:off x="3686078" y="4617984"/>
            <a:ext cx="1154223" cy="1085312"/>
          </a:xfrm>
          <a:prstGeom prst="rect">
            <a:avLst/>
          </a:prstGeom>
          <a:solidFill>
            <a:srgbClr val="95B4D8"/>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60" name="Rectangle 59"/>
          <p:cNvSpPr/>
          <p:nvPr/>
        </p:nvSpPr>
        <p:spPr>
          <a:xfrm>
            <a:off x="4015031" y="4892178"/>
            <a:ext cx="512294" cy="263860"/>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p:cNvGrpSpPr/>
          <p:nvPr/>
        </p:nvGrpSpPr>
        <p:grpSpPr>
          <a:xfrm>
            <a:off x="5346053" y="5208848"/>
            <a:ext cx="816439" cy="307844"/>
            <a:chOff x="5706739" y="4189386"/>
            <a:chExt cx="816439" cy="307844"/>
          </a:xfrm>
          <a:solidFill>
            <a:srgbClr val="9BBC59"/>
          </a:solidFill>
        </p:grpSpPr>
        <p:sp>
          <p:nvSpPr>
            <p:cNvPr id="62" name="Rectangle 61"/>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3" name="Rectangle 62"/>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64" name="Rectangle 63"/>
          <p:cNvSpPr/>
          <p:nvPr/>
        </p:nvSpPr>
        <p:spPr>
          <a:xfrm>
            <a:off x="4015031" y="5169755"/>
            <a:ext cx="512294" cy="263860"/>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p:cNvGrpSpPr/>
          <p:nvPr/>
        </p:nvGrpSpPr>
        <p:grpSpPr>
          <a:xfrm>
            <a:off x="6283144" y="5205804"/>
            <a:ext cx="816439" cy="307844"/>
            <a:chOff x="5706739" y="4189386"/>
            <a:chExt cx="816439" cy="307844"/>
          </a:xfrm>
          <a:solidFill>
            <a:srgbClr val="9BBC59"/>
          </a:solidFill>
        </p:grpSpPr>
        <p:sp>
          <p:nvSpPr>
            <p:cNvPr id="66" name="Rectangle 65"/>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7" name="Rectangle 66"/>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grpSp>
        <p:nvGrpSpPr>
          <p:cNvPr id="68" name="Group 67"/>
          <p:cNvGrpSpPr/>
          <p:nvPr/>
        </p:nvGrpSpPr>
        <p:grpSpPr>
          <a:xfrm>
            <a:off x="7220235" y="5205804"/>
            <a:ext cx="816439" cy="307844"/>
            <a:chOff x="5706739" y="4189386"/>
            <a:chExt cx="816439" cy="307844"/>
          </a:xfrm>
          <a:solidFill>
            <a:srgbClr val="9BBC59"/>
          </a:solidFill>
        </p:grpSpPr>
        <p:sp>
          <p:nvSpPr>
            <p:cNvPr id="69" name="Rectangle 68"/>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0" name="Rectangle 69"/>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cxnSp>
        <p:nvCxnSpPr>
          <p:cNvPr id="71" name="Straight Arrow Connector 70"/>
          <p:cNvCxnSpPr>
            <a:endCxn id="77" idx="1"/>
          </p:cNvCxnSpPr>
          <p:nvPr/>
        </p:nvCxnSpPr>
        <p:spPr>
          <a:xfrm flipV="1">
            <a:off x="6038489" y="5360234"/>
            <a:ext cx="244655" cy="5397"/>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72" name="Straight Arrow Connector 71"/>
          <p:cNvCxnSpPr>
            <a:endCxn id="62" idx="1"/>
          </p:cNvCxnSpPr>
          <p:nvPr/>
        </p:nvCxnSpPr>
        <p:spPr>
          <a:xfrm>
            <a:off x="4322802" y="5018411"/>
            <a:ext cx="1023251" cy="344867"/>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73" name="TextBox 72"/>
          <p:cNvSpPr txBox="1"/>
          <p:nvPr/>
        </p:nvSpPr>
        <p:spPr>
          <a:xfrm>
            <a:off x="1276374" y="4610742"/>
            <a:ext cx="995785" cy="292388"/>
          </a:xfrm>
          <a:prstGeom prst="rect">
            <a:avLst/>
          </a:prstGeom>
          <a:noFill/>
        </p:spPr>
        <p:txBody>
          <a:bodyPr wrap="none" rtlCol="0">
            <a:spAutoFit/>
          </a:bodyPr>
          <a:lstStyle/>
          <a:p>
            <a:r>
              <a:rPr lang="en-US" sz="1300"/>
              <a:t>Queue *q</a:t>
            </a:r>
            <a:endParaRPr lang="en-US" sz="1300" dirty="0"/>
          </a:p>
        </p:txBody>
      </p:sp>
      <p:sp>
        <p:nvSpPr>
          <p:cNvPr id="74" name="TextBox 73"/>
          <p:cNvSpPr txBox="1"/>
          <p:nvPr/>
        </p:nvSpPr>
        <p:spPr>
          <a:xfrm>
            <a:off x="3676197" y="4353113"/>
            <a:ext cx="1175450" cy="292388"/>
          </a:xfrm>
          <a:prstGeom prst="rect">
            <a:avLst/>
          </a:prstGeom>
          <a:noFill/>
        </p:spPr>
        <p:txBody>
          <a:bodyPr wrap="none" rtlCol="0">
            <a:spAutoFit/>
          </a:bodyPr>
          <a:lstStyle/>
          <a:p>
            <a:r>
              <a:rPr lang="en-US" sz="1300" dirty="0" err="1"/>
              <a:t>LinkedList</a:t>
            </a:r>
            <a:r>
              <a:rPr lang="en-US" sz="1300" dirty="0"/>
              <a:t> </a:t>
            </a:r>
            <a:r>
              <a:rPr lang="en-US" sz="1300" dirty="0" err="1"/>
              <a:t>ll</a:t>
            </a:r>
            <a:endParaRPr lang="en-US" sz="1300" dirty="0"/>
          </a:p>
        </p:txBody>
      </p:sp>
      <p:sp>
        <p:nvSpPr>
          <p:cNvPr id="75" name="TextBox 74"/>
          <p:cNvSpPr txBox="1"/>
          <p:nvPr/>
        </p:nvSpPr>
        <p:spPr>
          <a:xfrm>
            <a:off x="3650350" y="4629123"/>
            <a:ext cx="1326004" cy="269304"/>
          </a:xfrm>
          <a:prstGeom prst="rect">
            <a:avLst/>
          </a:prstGeom>
          <a:noFill/>
        </p:spPr>
        <p:txBody>
          <a:bodyPr wrap="none" rtlCol="0">
            <a:spAutoFit/>
          </a:bodyPr>
          <a:lstStyle/>
          <a:p>
            <a:r>
              <a:rPr lang="en-US" sz="1100" dirty="0" err="1"/>
              <a:t>ListNode</a:t>
            </a:r>
            <a:r>
              <a:rPr lang="en-US" sz="1100" dirty="0"/>
              <a:t> *head</a:t>
            </a:r>
          </a:p>
        </p:txBody>
      </p:sp>
      <p:sp>
        <p:nvSpPr>
          <p:cNvPr id="76" name="TextBox 75"/>
          <p:cNvSpPr txBox="1"/>
          <p:nvPr/>
        </p:nvSpPr>
        <p:spPr>
          <a:xfrm>
            <a:off x="3911747" y="5421233"/>
            <a:ext cx="732123" cy="276999"/>
          </a:xfrm>
          <a:prstGeom prst="rect">
            <a:avLst/>
          </a:prstGeom>
          <a:noFill/>
        </p:spPr>
        <p:txBody>
          <a:bodyPr wrap="none" rtlCol="0">
            <a:spAutoFit/>
          </a:bodyPr>
          <a:lstStyle/>
          <a:p>
            <a:r>
              <a:rPr lang="en-US" sz="1200" dirty="0" err="1"/>
              <a:t>int</a:t>
            </a:r>
            <a:r>
              <a:rPr lang="en-US" sz="1200" dirty="0"/>
              <a:t> size</a:t>
            </a:r>
          </a:p>
        </p:txBody>
      </p:sp>
      <p:cxnSp>
        <p:nvCxnSpPr>
          <p:cNvPr id="77" name="Straight Arrow Connector 76"/>
          <p:cNvCxnSpPr/>
          <p:nvPr/>
        </p:nvCxnSpPr>
        <p:spPr>
          <a:xfrm flipV="1">
            <a:off x="6984519" y="5357357"/>
            <a:ext cx="244655" cy="5397"/>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080572974"/>
      </p:ext>
    </p:extLst>
  </p:cSld>
  <p:clrMapOvr>
    <a:masterClrMapping/>
  </p:clrMapOvr>
  <p:transition>
    <p:wipe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dirty="0">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FUNCTIONS: </a:t>
            </a:r>
            <a:r>
              <a:rPr lang="en-US" altLang="en-US" sz="2000" b="1" dirty="0" err="1">
                <a:solidFill>
                  <a:schemeClr val="bg1"/>
                </a:solidFill>
                <a:latin typeface="+mj-lt"/>
                <a:cs typeface="Times New Roman" panose="02020603050405020304" pitchFamily="18" charset="0"/>
              </a:rPr>
              <a:t>enqueue</a:t>
            </a:r>
            <a:r>
              <a:rPr lang="en-US" altLang="en-US" sz="2000" b="1" dirty="0">
                <a:solidFill>
                  <a:schemeClr val="bg1"/>
                </a:solidFill>
                <a:latin typeface="+mj-lt"/>
                <a:cs typeface="Times New Roman" panose="02020603050405020304" pitchFamily="18" charset="0"/>
              </a:rPr>
              <a:t>()</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220894"/>
            <a:ext cx="6959793" cy="45501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600" dirty="0">
                <a:ea typeface="Cambria Math" panose="02040503050406030204" pitchFamily="18" charset="0"/>
                <a:cs typeface="Times New Roman" pitchFamily="18" charset="0"/>
              </a:rPr>
              <a:t>First linked list node corresponds to the front of the queue</a:t>
            </a:r>
          </a:p>
          <a:p>
            <a:pPr algn="just">
              <a:lnSpc>
                <a:spcPct val="100000"/>
              </a:lnSpc>
            </a:pPr>
            <a:r>
              <a:rPr lang="en-US" sz="1600" dirty="0">
                <a:ea typeface="Cambria Math" panose="02040503050406030204" pitchFamily="18" charset="0"/>
                <a:cs typeface="Times New Roman" pitchFamily="18" charset="0"/>
              </a:rPr>
              <a:t>Last linked list node corresponds to the back of the queue</a:t>
            </a:r>
          </a:p>
          <a:p>
            <a:pPr algn="just">
              <a:lnSpc>
                <a:spcPct val="100000"/>
              </a:lnSpc>
            </a:pPr>
            <a:r>
              <a:rPr lang="en-US" sz="1600" dirty="0" err="1">
                <a:ea typeface="Cambria Math" panose="02040503050406030204" pitchFamily="18" charset="0"/>
                <a:cs typeface="Times New Roman" pitchFamily="18" charset="0"/>
              </a:rPr>
              <a:t>Enqueueing</a:t>
            </a:r>
            <a:r>
              <a:rPr lang="en-US" sz="1600" dirty="0">
                <a:ea typeface="Cambria Math" panose="02040503050406030204" pitchFamily="18" charset="0"/>
                <a:cs typeface="Times New Roman" pitchFamily="18" charset="0"/>
              </a:rPr>
              <a:t> a new item </a:t>
            </a:r>
            <a:r>
              <a:rPr lang="en-US" sz="1600" dirty="0">
                <a:ea typeface="Cambria Math" panose="02040503050406030204" pitchFamily="18" charset="0"/>
                <a:cs typeface="Times New Roman" pitchFamily="18" charset="0"/>
                <a:sym typeface="Wingdings"/>
              </a:rPr>
              <a:t> adding a new node to the end of the linked list</a:t>
            </a:r>
          </a:p>
          <a:p>
            <a:pPr algn="just">
              <a:lnSpc>
                <a:spcPct val="100000"/>
              </a:lnSpc>
            </a:pPr>
            <a:endParaRPr lang="en-US" sz="400" dirty="0">
              <a:ea typeface="Cambria Math" panose="02040503050406030204" pitchFamily="18" charset="0"/>
              <a:cs typeface="Times New Roman" pitchFamily="18" charset="0"/>
              <a:sym typeface="Wingdings"/>
            </a:endParaRPr>
          </a:p>
          <a:p>
            <a:pPr marL="457200" lvl="1" indent="0" algn="just">
              <a:lnSpc>
                <a:spcPct val="100000"/>
              </a:lnSpc>
              <a:spcBef>
                <a:spcPts val="300"/>
              </a:spcBef>
              <a:buNone/>
            </a:pPr>
            <a:r>
              <a:rPr lang="en-US" sz="1800" dirty="0">
                <a:latin typeface="Courier New" charset="0"/>
                <a:ea typeface="Courier New" charset="0"/>
                <a:cs typeface="Courier New" charset="0"/>
                <a:sym typeface="Wingdings"/>
              </a:rPr>
              <a:t>void </a:t>
            </a:r>
            <a:r>
              <a:rPr lang="en-US" sz="1800" dirty="0" err="1">
                <a:latin typeface="Courier New" charset="0"/>
                <a:ea typeface="Courier New" charset="0"/>
                <a:cs typeface="Courier New" charset="0"/>
                <a:sym typeface="Wingdings"/>
              </a:rPr>
              <a:t>enqueue</a:t>
            </a:r>
            <a:r>
              <a:rPr lang="en-US" sz="1800" dirty="0">
                <a:latin typeface="Courier New" charset="0"/>
                <a:ea typeface="Courier New" charset="0"/>
                <a:cs typeface="Courier New" charset="0"/>
                <a:sym typeface="Wingdings"/>
              </a:rPr>
              <a:t>(Queue *q, </a:t>
            </a:r>
            <a:r>
              <a:rPr lang="en-US" sz="1800" dirty="0" err="1">
                <a:latin typeface="Courier New" charset="0"/>
                <a:ea typeface="Courier New" charset="0"/>
                <a:cs typeface="Courier New" charset="0"/>
                <a:sym typeface="Wingdings"/>
              </a:rPr>
              <a:t>int</a:t>
            </a:r>
            <a:r>
              <a:rPr lang="en-US" sz="1800" dirty="0">
                <a:latin typeface="Courier New" charset="0"/>
                <a:ea typeface="Courier New" charset="0"/>
                <a:cs typeface="Courier New" charset="0"/>
                <a:sym typeface="Wingdings"/>
              </a:rPr>
              <a:t> item){</a:t>
            </a:r>
          </a:p>
          <a:p>
            <a:pPr marL="457200" lvl="1" indent="0" algn="just">
              <a:lnSpc>
                <a:spcPct val="100000"/>
              </a:lnSpc>
              <a:spcBef>
                <a:spcPts val="300"/>
              </a:spcBef>
              <a:buNone/>
            </a:pPr>
            <a:r>
              <a:rPr lang="en-US" sz="1800" dirty="0">
                <a:latin typeface="Courier New" charset="0"/>
                <a:ea typeface="Courier New" charset="0"/>
                <a:cs typeface="Courier New" charset="0"/>
                <a:sym typeface="Wingdings"/>
              </a:rPr>
              <a:t>    </a:t>
            </a:r>
            <a:r>
              <a:rPr lang="en-US" sz="1800" dirty="0" err="1">
                <a:latin typeface="Courier New" charset="0"/>
                <a:ea typeface="Courier New" charset="0"/>
                <a:cs typeface="Courier New" charset="0"/>
                <a:sym typeface="Wingdings"/>
              </a:rPr>
              <a:t>insertNode</a:t>
            </a:r>
            <a:r>
              <a:rPr lang="en-US" sz="1800" dirty="0">
                <a:latin typeface="Courier New" charset="0"/>
                <a:ea typeface="Courier New" charset="0"/>
                <a:cs typeface="Courier New" charset="0"/>
                <a:sym typeface="Wingdings"/>
              </a:rPr>
              <a:t>(&amp;(q-&gt;</a:t>
            </a:r>
            <a:r>
              <a:rPr lang="en-US" sz="1800" dirty="0" err="1">
                <a:latin typeface="Courier New" charset="0"/>
                <a:ea typeface="Courier New" charset="0"/>
                <a:cs typeface="Courier New" charset="0"/>
                <a:sym typeface="Wingdings"/>
              </a:rPr>
              <a:t>ll</a:t>
            </a:r>
            <a:r>
              <a:rPr lang="en-US" sz="1800" dirty="0">
                <a:latin typeface="Courier New" charset="0"/>
                <a:ea typeface="Courier New" charset="0"/>
                <a:cs typeface="Courier New" charset="0"/>
                <a:sym typeface="Wingdings"/>
              </a:rPr>
              <a:t>), q-&gt;</a:t>
            </a:r>
            <a:r>
              <a:rPr lang="en-US" sz="1800" dirty="0" err="1">
                <a:latin typeface="Courier New" charset="0"/>
                <a:ea typeface="Courier New" charset="0"/>
                <a:cs typeface="Courier New" charset="0"/>
                <a:sym typeface="Wingdings"/>
              </a:rPr>
              <a:t>ll.size</a:t>
            </a:r>
            <a:r>
              <a:rPr lang="en-US" sz="1800" dirty="0">
                <a:latin typeface="Courier New" charset="0"/>
                <a:ea typeface="Courier New" charset="0"/>
                <a:cs typeface="Courier New" charset="0"/>
                <a:sym typeface="Wingdings"/>
              </a:rPr>
              <a:t>, item);</a:t>
            </a:r>
          </a:p>
          <a:p>
            <a:pPr marL="457200" lvl="1" indent="0" algn="just">
              <a:lnSpc>
                <a:spcPct val="100000"/>
              </a:lnSpc>
              <a:spcBef>
                <a:spcPts val="300"/>
              </a:spcBef>
              <a:buNone/>
            </a:pPr>
            <a:r>
              <a:rPr lang="en-US" sz="1800" dirty="0">
                <a:latin typeface="Courier New" charset="0"/>
                <a:ea typeface="Courier New" charset="0"/>
                <a:cs typeface="Courier New" charset="0"/>
                <a:sym typeface="Wingdings"/>
              </a:rPr>
              <a:t>}</a:t>
            </a:r>
          </a:p>
          <a:p>
            <a:pPr marL="457200" lvl="1" indent="0" algn="just">
              <a:lnSpc>
                <a:spcPct val="100000"/>
              </a:lnSpc>
              <a:spcBef>
                <a:spcPts val="300"/>
              </a:spcBef>
              <a:buNone/>
            </a:pPr>
            <a:endParaRPr lang="en-US" sz="1600" dirty="0">
              <a:ea typeface="Cambria Math" panose="02040503050406030204" pitchFamily="18" charset="0"/>
              <a:cs typeface="Times New Roman" pitchFamily="18" charset="0"/>
              <a:sym typeface="Wingdings"/>
            </a:endParaRP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sym typeface="Wingdings"/>
              </a:rPr>
              <a:t>Notice that this could be a very </a:t>
            </a:r>
            <a:r>
              <a:rPr lang="en-US" sz="1400" u="sng" dirty="0">
                <a:ea typeface="Cambria Math" panose="02040503050406030204" pitchFamily="18" charset="0"/>
                <a:cs typeface="Times New Roman" pitchFamily="18" charset="0"/>
                <a:sym typeface="Wingdings"/>
              </a:rPr>
              <a:t>inefficient</a:t>
            </a:r>
            <a:r>
              <a:rPr lang="en-US" sz="1400" dirty="0">
                <a:ea typeface="Cambria Math" panose="02040503050406030204" pitchFamily="18" charset="0"/>
                <a:cs typeface="Times New Roman" pitchFamily="18" charset="0"/>
                <a:sym typeface="Wingdings"/>
              </a:rPr>
              <a:t> operation if the queue is long</a:t>
            </a:r>
          </a:p>
          <a:p>
            <a:pPr algn="just">
              <a:lnSpc>
                <a:spcPct val="100000"/>
              </a:lnSpc>
            </a:pPr>
            <a:r>
              <a:rPr lang="en-US" sz="1600" dirty="0">
                <a:ea typeface="Cambria Math" panose="02040503050406030204" pitchFamily="18" charset="0"/>
                <a:cs typeface="Times New Roman" pitchFamily="18" charset="0"/>
                <a:sym typeface="Wingdings"/>
              </a:rPr>
              <a:t>Need to use a tail pointer to make the operation </a:t>
            </a:r>
            <a:r>
              <a:rPr lang="en-US" sz="1600" u="sng" dirty="0">
                <a:ea typeface="Cambria Math" panose="02040503050406030204" pitchFamily="18" charset="0"/>
                <a:cs typeface="Times New Roman" pitchFamily="18" charset="0"/>
                <a:sym typeface="Wingdings"/>
              </a:rPr>
              <a:t>efficient</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sym typeface="Wingdings"/>
              </a:rPr>
              <a:t>Gives us direct access to the current last node of the linked list</a:t>
            </a:r>
          </a:p>
          <a:p>
            <a:pPr algn="just">
              <a:lnSpc>
                <a:spcPct val="100000"/>
              </a:lnSpc>
            </a:pPr>
            <a:r>
              <a:rPr lang="en-US" sz="1600" dirty="0">
                <a:ea typeface="Cambria Math" panose="02040503050406030204" pitchFamily="18" charset="0"/>
                <a:cs typeface="Times New Roman" pitchFamily="18" charset="0"/>
                <a:sym typeface="Wingdings"/>
              </a:rPr>
              <a:t>Also note that the inefficient version </a:t>
            </a:r>
            <a:r>
              <a:rPr lang="en-US" sz="1600" u="sng" dirty="0">
                <a:ea typeface="Cambria Math" panose="02040503050406030204" pitchFamily="18" charset="0"/>
                <a:cs typeface="Times New Roman" pitchFamily="18" charset="0"/>
                <a:sym typeface="Wingdings"/>
              </a:rPr>
              <a:t>still works </a:t>
            </a:r>
            <a:br>
              <a:rPr lang="en-US" sz="1600" u="sng" dirty="0">
                <a:ea typeface="Cambria Math" panose="02040503050406030204" pitchFamily="18" charset="0"/>
                <a:cs typeface="Times New Roman" pitchFamily="18" charset="0"/>
                <a:sym typeface="Wingdings"/>
              </a:rPr>
            </a:br>
            <a:endParaRPr lang="en-US" sz="1600" u="sng" dirty="0">
              <a:ea typeface="Cambria Math" panose="02040503050406030204" pitchFamily="18" charset="0"/>
              <a:cs typeface="Times New Roman" pitchFamily="18" charset="0"/>
              <a:sym typeface="Wingdings"/>
            </a:endParaRPr>
          </a:p>
          <a:p>
            <a:pPr marL="0" indent="0" algn="ctr">
              <a:lnSpc>
                <a:spcPct val="100000"/>
              </a:lnSpc>
              <a:buNone/>
            </a:pPr>
            <a:r>
              <a:rPr lang="en-US" sz="1700" b="1" dirty="0">
                <a:solidFill>
                  <a:srgbClr val="FF0000"/>
                </a:solidFill>
                <a:latin typeface="Courier New"/>
                <a:cs typeface="Courier New"/>
              </a:rPr>
              <a:t>int </a:t>
            </a:r>
            <a:r>
              <a:rPr lang="en-US" sz="1700" b="1" dirty="0" err="1">
                <a:solidFill>
                  <a:srgbClr val="FF0000"/>
                </a:solidFill>
                <a:latin typeface="Courier New"/>
                <a:cs typeface="Courier New"/>
              </a:rPr>
              <a:t>insertNode</a:t>
            </a:r>
            <a:r>
              <a:rPr lang="en-US" sz="1700" b="1" dirty="0">
                <a:solidFill>
                  <a:srgbClr val="FF0000"/>
                </a:solidFill>
                <a:latin typeface="Courier New"/>
                <a:cs typeface="Courier New"/>
              </a:rPr>
              <a:t>(LinkedList *</a:t>
            </a:r>
            <a:r>
              <a:rPr lang="en-US" sz="1700" b="1" dirty="0" err="1">
                <a:solidFill>
                  <a:srgbClr val="FF0000"/>
                </a:solidFill>
                <a:latin typeface="Courier New"/>
                <a:cs typeface="Courier New"/>
              </a:rPr>
              <a:t>ll</a:t>
            </a:r>
            <a:r>
              <a:rPr lang="en-US" sz="1700" b="1" dirty="0">
                <a:solidFill>
                  <a:srgbClr val="FF0000"/>
                </a:solidFill>
                <a:latin typeface="Courier New"/>
                <a:cs typeface="Courier New"/>
              </a:rPr>
              <a:t>, int index, int value)</a:t>
            </a:r>
            <a:endParaRPr lang="en-US" sz="1700" b="1" u="sng" dirty="0">
              <a:solidFill>
                <a:srgbClr val="FF0000"/>
              </a:solidFill>
              <a:ea typeface="Cambria Math" panose="02040503050406030204" pitchFamily="18" charset="0"/>
              <a:cs typeface="Times New Roman" pitchFamily="18" charset="0"/>
            </a:endParaRPr>
          </a:p>
          <a:p>
            <a:pPr lvl="8">
              <a:lnSpc>
                <a:spcPct val="100000"/>
              </a:lnSpc>
            </a:pPr>
            <a:endParaRPr lang="en-US" sz="16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1151929297"/>
      </p:ext>
    </p:extLst>
  </p:cSld>
  <p:clrMapOvr>
    <a:masterClrMapping/>
  </p:clrMapOvr>
  <p:transition>
    <p:wipe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FUNCTIONS: </a:t>
            </a:r>
            <a:r>
              <a:rPr lang="en-US" altLang="en-US" sz="2000" b="1" dirty="0" err="1">
                <a:solidFill>
                  <a:schemeClr val="bg1"/>
                </a:solidFill>
                <a:latin typeface="+mj-lt"/>
                <a:cs typeface="Times New Roman" panose="02020603050405020304" pitchFamily="18" charset="0"/>
              </a:rPr>
              <a:t>dequeue</a:t>
            </a:r>
            <a:r>
              <a:rPr lang="en-US" altLang="en-US" sz="2000" b="1" dirty="0">
                <a:solidFill>
                  <a:schemeClr val="bg1"/>
                </a:solidFill>
                <a:latin typeface="+mj-lt"/>
                <a:cs typeface="Times New Roman" panose="02020603050405020304" pitchFamily="18" charset="0"/>
              </a:rPr>
              <a:t>()</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600" dirty="0" err="1">
                <a:ea typeface="Cambria Math" panose="02040503050406030204" pitchFamily="18" charset="0"/>
                <a:cs typeface="Times New Roman" pitchFamily="18" charset="0"/>
              </a:rPr>
              <a:t>Dequeueing</a:t>
            </a:r>
            <a:r>
              <a:rPr lang="en-US" sz="1600" dirty="0">
                <a:ea typeface="Cambria Math" panose="02040503050406030204" pitchFamily="18" charset="0"/>
                <a:cs typeface="Times New Roman" pitchFamily="18" charset="0"/>
              </a:rPr>
              <a:t> a value is a two-step process again</a:t>
            </a:r>
            <a:endParaRPr lang="en-US" sz="1600" u="sng" dirty="0">
              <a:ea typeface="Cambria Math" panose="02040503050406030204" pitchFamily="18" charset="0"/>
              <a:cs typeface="Times New Roman" pitchFamily="18" charset="0"/>
              <a:sym typeface="Wingdings"/>
            </a:endParaRP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sym typeface="Wingdings"/>
              </a:rPr>
              <a:t>Get the value of the node at the front of the linked list</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sym typeface="Wingdings"/>
              </a:rPr>
              <a:t>Remove that node from the linked list</a:t>
            </a:r>
          </a:p>
          <a:p>
            <a:pPr algn="just">
              <a:lnSpc>
                <a:spcPct val="100000"/>
              </a:lnSpc>
            </a:pPr>
            <a:endParaRPr lang="en-US" sz="1600" dirty="0">
              <a:ea typeface="Cambria Math" panose="02040503050406030204" pitchFamily="18" charset="0"/>
              <a:cs typeface="Times New Roman" pitchFamily="18" charset="0"/>
            </a:endParaRPr>
          </a:p>
          <a:p>
            <a:pPr marL="457200" lvl="1" indent="0">
              <a:buNone/>
            </a:pPr>
            <a:r>
              <a:rPr lang="en-US" sz="1400" dirty="0" err="1">
                <a:latin typeface="Courier New"/>
                <a:cs typeface="Courier New"/>
              </a:rPr>
              <a:t>int</a:t>
            </a:r>
            <a:r>
              <a:rPr lang="en-US" sz="1400" dirty="0">
                <a:latin typeface="Courier New"/>
                <a:cs typeface="Courier New"/>
              </a:rPr>
              <a:t> </a:t>
            </a:r>
            <a:r>
              <a:rPr lang="en-US" sz="1400" dirty="0" err="1">
                <a:latin typeface="Courier New"/>
                <a:cs typeface="Courier New"/>
              </a:rPr>
              <a:t>dequeue</a:t>
            </a:r>
            <a:r>
              <a:rPr lang="en-US" sz="1400" dirty="0">
                <a:latin typeface="Courier New"/>
                <a:cs typeface="Courier New"/>
              </a:rPr>
              <a:t>(Queue *q){</a:t>
            </a:r>
          </a:p>
          <a:p>
            <a:pPr marL="457200" lvl="1" indent="0">
              <a:buNone/>
            </a:pPr>
            <a:r>
              <a:rPr lang="en-US" sz="1400" dirty="0">
                <a:latin typeface="Courier New"/>
                <a:cs typeface="Courier New"/>
              </a:rPr>
              <a:t>	</a:t>
            </a:r>
            <a:r>
              <a:rPr lang="en-US" sz="1400" dirty="0" err="1">
                <a:latin typeface="Courier New"/>
                <a:cs typeface="Courier New"/>
              </a:rPr>
              <a:t>int</a:t>
            </a:r>
            <a:r>
              <a:rPr lang="en-US" sz="1400" dirty="0">
                <a:latin typeface="Courier New"/>
                <a:cs typeface="Courier New"/>
              </a:rPr>
              <a:t> item;</a:t>
            </a:r>
          </a:p>
          <a:p>
            <a:pPr marL="457200" lvl="1" indent="0">
              <a:buNone/>
            </a:pPr>
            <a:r>
              <a:rPr lang="en-US" sz="1400" dirty="0">
                <a:latin typeface="Courier New"/>
                <a:cs typeface="Courier New"/>
              </a:rPr>
              <a:t>	item = ((q-&gt;</a:t>
            </a:r>
            <a:r>
              <a:rPr lang="en-US" sz="1400" dirty="0" err="1">
                <a:latin typeface="Courier New"/>
                <a:cs typeface="Courier New"/>
              </a:rPr>
              <a:t>ll</a:t>
            </a:r>
            <a:r>
              <a:rPr lang="en-US" sz="1400" dirty="0">
                <a:latin typeface="Courier New"/>
                <a:cs typeface="Courier New"/>
              </a:rPr>
              <a:t>).head)-&gt;item;</a:t>
            </a:r>
          </a:p>
          <a:p>
            <a:pPr marL="457200" lvl="1" indent="0">
              <a:buNone/>
            </a:pPr>
            <a:r>
              <a:rPr lang="en-US" sz="1400" dirty="0">
                <a:latin typeface="Courier New"/>
                <a:cs typeface="Courier New"/>
              </a:rPr>
              <a:t>	</a:t>
            </a:r>
            <a:r>
              <a:rPr lang="en-US" sz="1400" dirty="0" err="1">
                <a:latin typeface="Courier New"/>
                <a:cs typeface="Courier New"/>
              </a:rPr>
              <a:t>removeNode</a:t>
            </a:r>
            <a:r>
              <a:rPr lang="en-US" sz="1400" dirty="0">
                <a:latin typeface="Courier New"/>
                <a:cs typeface="Courier New"/>
              </a:rPr>
              <a:t>(&amp;</a:t>
            </a:r>
            <a:r>
              <a:rPr lang="en-US" sz="1400" dirty="0" err="1">
                <a:latin typeface="Courier New"/>
                <a:cs typeface="Courier New"/>
              </a:rPr>
              <a:t>ll</a:t>
            </a:r>
            <a:r>
              <a:rPr lang="en-US" sz="1400" dirty="0">
                <a:latin typeface="Courier New"/>
                <a:cs typeface="Courier New"/>
              </a:rPr>
              <a:t>, 0);</a:t>
            </a:r>
          </a:p>
          <a:p>
            <a:pPr marL="457200" lvl="1" indent="0">
              <a:buNone/>
            </a:pPr>
            <a:r>
              <a:rPr lang="en-US" sz="1400" dirty="0">
                <a:latin typeface="Courier New"/>
                <a:cs typeface="Courier New"/>
              </a:rPr>
              <a:t>	return item;</a:t>
            </a:r>
          </a:p>
          <a:p>
            <a:pPr marL="457200" lvl="1" indent="0">
              <a:buNone/>
            </a:pPr>
            <a:r>
              <a:rPr lang="en-US" sz="1400" dirty="0">
                <a:latin typeface="Courier New"/>
                <a:cs typeface="Courier New"/>
              </a:rPr>
              <a:t>}</a:t>
            </a:r>
          </a:p>
          <a:p>
            <a:pPr marL="457200" lvl="1" indent="0">
              <a:buNone/>
            </a:pPr>
            <a:endParaRPr lang="en-US" sz="1600" dirty="0">
              <a:ea typeface="Cambria Math" panose="02040503050406030204" pitchFamily="18" charset="0"/>
              <a:cs typeface="Times New Roman" pitchFamily="18" charset="0"/>
            </a:endParaRPr>
          </a:p>
          <a:p>
            <a:pPr algn="just">
              <a:lnSpc>
                <a:spcPct val="100000"/>
              </a:lnSpc>
            </a:pPr>
            <a:r>
              <a:rPr lang="en-US" sz="1600" dirty="0">
                <a:ea typeface="Cambria Math" panose="02040503050406030204" pitchFamily="18" charset="0"/>
                <a:cs typeface="Times New Roman" pitchFamily="18" charset="0"/>
              </a:rPr>
              <a:t>Need a temporary </a:t>
            </a:r>
            <a:r>
              <a:rPr lang="en-US" sz="1600" dirty="0" err="1">
                <a:ea typeface="Cambria Math" panose="02040503050406030204" pitchFamily="18" charset="0"/>
                <a:cs typeface="Times New Roman" pitchFamily="18" charset="0"/>
              </a:rPr>
              <a:t>int</a:t>
            </a:r>
            <a:r>
              <a:rPr lang="en-US" sz="1600" dirty="0">
                <a:ea typeface="Cambria Math" panose="02040503050406030204" pitchFamily="18" charset="0"/>
                <a:cs typeface="Times New Roman" pitchFamily="18" charset="0"/>
              </a:rPr>
              <a:t> variable to hold the stored value because we can’t get it after we remove the front node</a:t>
            </a:r>
            <a:endParaRPr lang="en-US" sz="1600" u="sng" dirty="0">
              <a:ea typeface="Cambria Math" panose="02040503050406030204" pitchFamily="18" charset="0"/>
              <a:cs typeface="Times New Roman" pitchFamily="18" charset="0"/>
            </a:endParaRPr>
          </a:p>
          <a:p>
            <a:pPr lvl="1">
              <a:lnSpc>
                <a:spcPct val="100000"/>
              </a:lnSpc>
            </a:pPr>
            <a:endParaRPr lang="en-US" sz="1800" dirty="0">
              <a:ea typeface="Cambria Math" panose="02040503050406030204" pitchFamily="18" charset="0"/>
              <a:cs typeface="Times New Roman" pitchFamily="18" charset="0"/>
            </a:endParaRPr>
          </a:p>
        </p:txBody>
      </p:sp>
      <p:sp>
        <p:nvSpPr>
          <p:cNvPr id="6" name="Rectangle 5"/>
          <p:cNvSpPr/>
          <p:nvPr/>
        </p:nvSpPr>
        <p:spPr>
          <a:xfrm>
            <a:off x="5576416" y="2682205"/>
            <a:ext cx="491567" cy="250934"/>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9" name="Straight Arrow Connector 8"/>
          <p:cNvCxnSpPr/>
          <p:nvPr/>
        </p:nvCxnSpPr>
        <p:spPr>
          <a:xfrm flipV="1">
            <a:off x="5822199" y="2466967"/>
            <a:ext cx="588003" cy="333780"/>
          </a:xfrm>
          <a:prstGeom prst="straightConnector1">
            <a:avLst/>
          </a:prstGeom>
          <a:ln>
            <a:tailEnd type="arrow"/>
          </a:ln>
          <a:effectLst>
            <a:outerShdw blurRad="50800" dist="76200" dir="5400000" sx="78000" sy="78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sp>
        <p:nvSpPr>
          <p:cNvPr id="10" name="Rectangle 9"/>
          <p:cNvSpPr/>
          <p:nvPr/>
        </p:nvSpPr>
        <p:spPr>
          <a:xfrm>
            <a:off x="6410202" y="2472913"/>
            <a:ext cx="1546854" cy="1475395"/>
          </a:xfrm>
          <a:prstGeom prst="rect">
            <a:avLst/>
          </a:prstGeom>
          <a:solidFill>
            <a:srgbClr val="93CDDD"/>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1" name="Rectangle 10"/>
          <p:cNvSpPr/>
          <p:nvPr/>
        </p:nvSpPr>
        <p:spPr>
          <a:xfrm>
            <a:off x="6676758" y="2734002"/>
            <a:ext cx="1013742" cy="953218"/>
          </a:xfrm>
          <a:prstGeom prst="rect">
            <a:avLst/>
          </a:prstGeom>
          <a:solidFill>
            <a:srgbClr val="95B4D8"/>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Rectangle 11"/>
          <p:cNvSpPr/>
          <p:nvPr/>
        </p:nvSpPr>
        <p:spPr>
          <a:xfrm>
            <a:off x="6950878" y="2971273"/>
            <a:ext cx="496524" cy="248784"/>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950982" y="3198453"/>
            <a:ext cx="496420" cy="255684"/>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4707267" y="2682205"/>
            <a:ext cx="869149" cy="261610"/>
          </a:xfrm>
          <a:prstGeom prst="rect">
            <a:avLst/>
          </a:prstGeom>
          <a:noFill/>
        </p:spPr>
        <p:txBody>
          <a:bodyPr wrap="none" rtlCol="0">
            <a:spAutoFit/>
          </a:bodyPr>
          <a:lstStyle/>
          <a:p>
            <a:r>
              <a:rPr lang="en-US" sz="1100" dirty="0"/>
              <a:t>Queue *q</a:t>
            </a:r>
          </a:p>
        </p:txBody>
      </p:sp>
      <p:sp>
        <p:nvSpPr>
          <p:cNvPr id="15" name="TextBox 14"/>
          <p:cNvSpPr txBox="1"/>
          <p:nvPr/>
        </p:nvSpPr>
        <p:spPr>
          <a:xfrm>
            <a:off x="6670669" y="2466967"/>
            <a:ext cx="1019831" cy="261610"/>
          </a:xfrm>
          <a:prstGeom prst="rect">
            <a:avLst/>
          </a:prstGeom>
          <a:noFill/>
        </p:spPr>
        <p:txBody>
          <a:bodyPr wrap="none" rtlCol="0">
            <a:spAutoFit/>
          </a:bodyPr>
          <a:lstStyle/>
          <a:p>
            <a:r>
              <a:rPr lang="en-US" sz="1100" dirty="0" err="1"/>
              <a:t>LinkedList</a:t>
            </a:r>
            <a:r>
              <a:rPr lang="en-US" sz="1100" dirty="0"/>
              <a:t> </a:t>
            </a:r>
            <a:r>
              <a:rPr lang="en-US" sz="1100" dirty="0" err="1"/>
              <a:t>ll</a:t>
            </a:r>
            <a:endParaRPr lang="en-US" sz="1100" dirty="0"/>
          </a:p>
        </p:txBody>
      </p:sp>
      <p:sp>
        <p:nvSpPr>
          <p:cNvPr id="16" name="TextBox 15"/>
          <p:cNvSpPr txBox="1"/>
          <p:nvPr/>
        </p:nvSpPr>
        <p:spPr>
          <a:xfrm>
            <a:off x="6606436" y="2755808"/>
            <a:ext cx="1228221" cy="253916"/>
          </a:xfrm>
          <a:prstGeom prst="rect">
            <a:avLst/>
          </a:prstGeom>
          <a:noFill/>
        </p:spPr>
        <p:txBody>
          <a:bodyPr wrap="none" rtlCol="0">
            <a:spAutoFit/>
          </a:bodyPr>
          <a:lstStyle/>
          <a:p>
            <a:r>
              <a:rPr lang="en-US" sz="1000" dirty="0" err="1"/>
              <a:t>ListNode</a:t>
            </a:r>
            <a:r>
              <a:rPr lang="en-US" sz="1000" dirty="0"/>
              <a:t> *head</a:t>
            </a:r>
          </a:p>
        </p:txBody>
      </p:sp>
      <p:sp>
        <p:nvSpPr>
          <p:cNvPr id="17" name="TextBox 16"/>
          <p:cNvSpPr txBox="1"/>
          <p:nvPr/>
        </p:nvSpPr>
        <p:spPr>
          <a:xfrm>
            <a:off x="6855135" y="3420185"/>
            <a:ext cx="688009" cy="261610"/>
          </a:xfrm>
          <a:prstGeom prst="rect">
            <a:avLst/>
          </a:prstGeom>
          <a:noFill/>
        </p:spPr>
        <p:txBody>
          <a:bodyPr wrap="none" rtlCol="0">
            <a:spAutoFit/>
          </a:bodyPr>
          <a:lstStyle/>
          <a:p>
            <a:r>
              <a:rPr lang="en-US" sz="1050" dirty="0" err="1"/>
              <a:t>int</a:t>
            </a:r>
            <a:r>
              <a:rPr lang="en-US" sz="1050" dirty="0"/>
              <a:t> size</a:t>
            </a:r>
          </a:p>
        </p:txBody>
      </p:sp>
      <p:sp>
        <p:nvSpPr>
          <p:cNvPr id="2" name="TextBox 1">
            <a:extLst>
              <a:ext uri="{FF2B5EF4-FFF2-40B4-BE49-F238E27FC236}">
                <a16:creationId xmlns:a16="http://schemas.microsoft.com/office/drawing/2014/main" id="{9C556E7C-0E5E-4816-BA3E-9DC07B634344}"/>
              </a:ext>
            </a:extLst>
          </p:cNvPr>
          <p:cNvSpPr txBox="1"/>
          <p:nvPr/>
        </p:nvSpPr>
        <p:spPr>
          <a:xfrm>
            <a:off x="1275272" y="5324475"/>
            <a:ext cx="6781800" cy="369332"/>
          </a:xfrm>
          <a:prstGeom prst="rect">
            <a:avLst/>
          </a:prstGeom>
          <a:noFill/>
        </p:spPr>
        <p:txBody>
          <a:bodyPr wrap="square" rtlCol="0">
            <a:spAutoFit/>
          </a:bodyPr>
          <a:lstStyle/>
          <a:p>
            <a:pPr algn="ctr"/>
            <a:r>
              <a:rPr lang="en-US" altLang="en-US" sz="1800" b="1" dirty="0">
                <a:solidFill>
                  <a:srgbClr val="FF0000"/>
                </a:solidFill>
                <a:latin typeface="Courier New" panose="02070309020205020404" pitchFamily="49" charset="0"/>
                <a:cs typeface="Courier New" panose="02070309020205020404" pitchFamily="49" charset="0"/>
              </a:rPr>
              <a:t>int </a:t>
            </a:r>
            <a:r>
              <a:rPr lang="en-US" altLang="en-US" sz="1800" b="1" dirty="0" err="1">
                <a:solidFill>
                  <a:srgbClr val="FF0000"/>
                </a:solidFill>
                <a:latin typeface="Courier New" panose="02070309020205020404" pitchFamily="49" charset="0"/>
                <a:cs typeface="Courier New" panose="02070309020205020404" pitchFamily="49" charset="0"/>
              </a:rPr>
              <a:t>removeNode</a:t>
            </a:r>
            <a:r>
              <a:rPr lang="en-US" altLang="en-US" sz="1800" b="1" dirty="0">
                <a:solidFill>
                  <a:srgbClr val="FF0000"/>
                </a:solidFill>
                <a:latin typeface="Courier New" panose="02070309020205020404" pitchFamily="49" charset="0"/>
                <a:cs typeface="Courier New" panose="02070309020205020404" pitchFamily="49" charset="0"/>
              </a:rPr>
              <a:t>(LinkedList *</a:t>
            </a:r>
            <a:r>
              <a:rPr lang="en-US" altLang="en-US" sz="1800" b="1" dirty="0" err="1">
                <a:solidFill>
                  <a:srgbClr val="FF0000"/>
                </a:solidFill>
                <a:latin typeface="Courier New" panose="02070309020205020404" pitchFamily="49" charset="0"/>
                <a:cs typeface="Courier New" panose="02070309020205020404" pitchFamily="49" charset="0"/>
              </a:rPr>
              <a:t>ll</a:t>
            </a:r>
            <a:r>
              <a:rPr lang="en-US" altLang="en-US" sz="1800" b="1" dirty="0">
                <a:solidFill>
                  <a:srgbClr val="FF0000"/>
                </a:solidFill>
                <a:latin typeface="Courier New" panose="02070309020205020404" pitchFamily="49" charset="0"/>
                <a:cs typeface="Courier New" panose="02070309020205020404" pitchFamily="49" charset="0"/>
              </a:rPr>
              <a:t>, int index)</a:t>
            </a:r>
            <a:endParaRPr lang="en-SG" b="1" dirty="0">
              <a:solidFill>
                <a:srgbClr val="FF0000"/>
              </a:solidFill>
            </a:endParaRPr>
          </a:p>
        </p:txBody>
      </p:sp>
    </p:spTree>
    <p:extLst>
      <p:ext uri="{BB962C8B-B14F-4D97-AF65-F5344CB8AC3E}">
        <p14:creationId xmlns:p14="http://schemas.microsoft.com/office/powerpoint/2010/main" val="1203532234"/>
      </p:ext>
    </p:extLst>
  </p:cSld>
  <p:clrMapOvr>
    <a:masterClrMapping/>
  </p:clrMapOvr>
  <p:transition>
    <p:wipe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r>
              <a:rPr lang="en-US" altLang="en-US" dirty="0">
                <a:cs typeface="Arial" panose="020B0604020202020204" pitchFamily="34" charset="0"/>
              </a:rPr>
              <a:t>Today</a:t>
            </a:r>
            <a:endParaRPr lang="en-US" altLang="en-US" b="1" dirty="0">
              <a:cs typeface="Arial" panose="020B0604020202020204" pitchFamily="34" charset="0"/>
            </a:endParaRP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Motivating application</a:t>
            </a:r>
          </a:p>
          <a:p>
            <a:pPr algn="just">
              <a:lnSpc>
                <a:spcPct val="150000"/>
              </a:lnSpc>
            </a:pPr>
            <a:r>
              <a:rPr lang="en-US" sz="1800" dirty="0">
                <a:ea typeface="Cambria Math" panose="02040503050406030204" pitchFamily="18" charset="0"/>
                <a:cs typeface="Times New Roman" pitchFamily="18" charset="0"/>
              </a:rPr>
              <a:t>Queue data structure</a:t>
            </a:r>
          </a:p>
          <a:p>
            <a:pPr algn="just">
              <a:lnSpc>
                <a:spcPct val="150000"/>
              </a:lnSpc>
            </a:pPr>
            <a:r>
              <a:rPr lang="en-US" sz="1800" dirty="0">
                <a:ea typeface="Cambria Math" panose="02040503050406030204" pitchFamily="18" charset="0"/>
                <a:cs typeface="Times New Roman" pitchFamily="18" charset="0"/>
              </a:rPr>
              <a:t>Queue implementation using linked lists</a:t>
            </a:r>
          </a:p>
          <a:p>
            <a:pPr algn="just">
              <a:lnSpc>
                <a:spcPct val="150000"/>
              </a:lnSpc>
            </a:pPr>
            <a:r>
              <a:rPr lang="en-US" sz="1800" dirty="0">
                <a:ea typeface="Cambria Math" panose="02040503050406030204" pitchFamily="18" charset="0"/>
                <a:cs typeface="Times New Roman" pitchFamily="18" charset="0"/>
              </a:rPr>
              <a:t>Queue functions</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enqueue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dequeue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a:ea typeface="Cambria Math" panose="02040503050406030204" pitchFamily="18" charset="0"/>
                <a:cs typeface="Times New Roman" pitchFamily="18" charset="0"/>
              </a:rPr>
              <a:t>peek()</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isEmptyQueue</a:t>
            </a:r>
            <a:r>
              <a:rPr lang="en-US" sz="1600" dirty="0">
                <a:ea typeface="Cambria Math" panose="02040503050406030204" pitchFamily="18" charset="0"/>
                <a:cs typeface="Times New Roman" pitchFamily="18" charset="0"/>
              </a:rPr>
              <a:t>()</a:t>
            </a:r>
          </a:p>
          <a:p>
            <a:pPr algn="just">
              <a:lnSpc>
                <a:spcPct val="150000"/>
              </a:lnSpc>
            </a:pPr>
            <a:r>
              <a:rPr lang="en-US" sz="1800" dirty="0">
                <a:ea typeface="Cambria Math" panose="02040503050406030204" pitchFamily="18" charset="0"/>
                <a:cs typeface="Times New Roman" pitchFamily="18" charset="0"/>
              </a:rPr>
              <a:t>Worked examples: Applications</a:t>
            </a: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1617430873"/>
      </p:ext>
    </p:extLst>
  </p:cSld>
  <p:clrMapOvr>
    <a:masterClrMapping/>
  </p:clrMapOvr>
  <p:transition>
    <p:wipe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FUNCTIONS: peek()</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ea typeface="Cambria Math" panose="02040503050406030204" pitchFamily="18" charset="0"/>
                <a:cs typeface="Times New Roman" pitchFamily="18" charset="0"/>
              </a:rPr>
              <a:t>No change in logic from the stack version</a:t>
            </a:r>
          </a:p>
          <a:p>
            <a:pPr algn="just">
              <a:lnSpc>
                <a:spcPct val="100000"/>
              </a:lnSpc>
            </a:pPr>
            <a:r>
              <a:rPr lang="en-US" sz="1800" dirty="0">
                <a:ea typeface="Cambria Math" panose="02040503050406030204" pitchFamily="18" charset="0"/>
                <a:cs typeface="Times New Roman" pitchFamily="18" charset="0"/>
              </a:rPr>
              <a:t>Peek at the value at the front of the queue</a:t>
            </a:r>
            <a:endParaRPr lang="en-US" sz="1800" u="sng" dirty="0">
              <a:ea typeface="Cambria Math" panose="02040503050406030204" pitchFamily="18" charset="0"/>
              <a:cs typeface="Times New Roman" pitchFamily="18" charset="0"/>
              <a:sym typeface="Wingdings"/>
            </a:endParaRPr>
          </a:p>
          <a:p>
            <a:pPr lvl="1" algn="just">
              <a:lnSpc>
                <a:spcPct val="100000"/>
              </a:lnSpc>
              <a:buFont typeface=".AppleSystemUIFont" charset="-120"/>
              <a:buChar char="-"/>
            </a:pPr>
            <a:r>
              <a:rPr lang="en-US" sz="1600" dirty="0">
                <a:ea typeface="Cambria Math" panose="02040503050406030204" pitchFamily="18" charset="0"/>
                <a:cs typeface="Times New Roman" pitchFamily="18" charset="0"/>
                <a:sym typeface="Wingdings"/>
              </a:rPr>
              <a:t>Get the value of the node at the front of the linked list</a:t>
            </a:r>
          </a:p>
          <a:p>
            <a:pPr lvl="2" algn="just">
              <a:lnSpc>
                <a:spcPct val="100000"/>
              </a:lnSpc>
              <a:buFont typeface="Arial" charset="0"/>
              <a:buChar char="•"/>
            </a:pPr>
            <a:r>
              <a:rPr lang="en-US" sz="1400" dirty="0">
                <a:ea typeface="Cambria Math" panose="02040503050406030204" pitchFamily="18" charset="0"/>
                <a:cs typeface="Times New Roman" pitchFamily="18" charset="0"/>
                <a:sym typeface="Wingdings"/>
              </a:rPr>
              <a:t>Without removing the node</a:t>
            </a:r>
          </a:p>
          <a:p>
            <a:pPr algn="just">
              <a:lnSpc>
                <a:spcPct val="100000"/>
              </a:lnSpc>
            </a:pPr>
            <a:endParaRPr lang="en-US" sz="400" dirty="0">
              <a:ea typeface="Cambria Math" panose="02040503050406030204" pitchFamily="18" charset="0"/>
              <a:cs typeface="Times New Roman" pitchFamily="18" charset="0"/>
              <a:sym typeface="Wingdings"/>
            </a:endParaRPr>
          </a:p>
          <a:p>
            <a:pPr marL="457200" lvl="1" indent="0" algn="just">
              <a:lnSpc>
                <a:spcPct val="100000"/>
              </a:lnSpc>
              <a:spcBef>
                <a:spcPts val="300"/>
              </a:spcBef>
              <a:buNone/>
            </a:pPr>
            <a:endParaRPr lang="en-US" sz="1800" dirty="0">
              <a:latin typeface="Courier New" charset="0"/>
              <a:ea typeface="Courier New" charset="0"/>
              <a:cs typeface="Courier New" charset="0"/>
              <a:sym typeface="Wingdings"/>
            </a:endParaRPr>
          </a:p>
          <a:p>
            <a:pPr marL="457200" lvl="1" indent="0" algn="just">
              <a:lnSpc>
                <a:spcPct val="100000"/>
              </a:lnSpc>
              <a:spcBef>
                <a:spcPts val="300"/>
              </a:spcBef>
              <a:buNone/>
            </a:pPr>
            <a:endParaRPr lang="en-US" sz="1800" dirty="0">
              <a:latin typeface="Courier New" charset="0"/>
              <a:ea typeface="Courier New" charset="0"/>
              <a:cs typeface="Courier New" charset="0"/>
              <a:sym typeface="Wingdings"/>
            </a:endParaRPr>
          </a:p>
          <a:p>
            <a:pPr marL="457200" lvl="1" indent="0" algn="just">
              <a:lnSpc>
                <a:spcPct val="100000"/>
              </a:lnSpc>
              <a:spcBef>
                <a:spcPts val="300"/>
              </a:spcBef>
              <a:buNone/>
            </a:pPr>
            <a:r>
              <a:rPr lang="en-US" sz="1800" dirty="0" err="1">
                <a:latin typeface="Courier New" charset="0"/>
                <a:ea typeface="Courier New" charset="0"/>
                <a:cs typeface="Courier New" charset="0"/>
                <a:sym typeface="Wingdings"/>
              </a:rPr>
              <a:t>int</a:t>
            </a:r>
            <a:r>
              <a:rPr lang="en-US" sz="1800" dirty="0">
                <a:latin typeface="Courier New" charset="0"/>
                <a:ea typeface="Courier New" charset="0"/>
                <a:cs typeface="Courier New" charset="0"/>
                <a:sym typeface="Wingdings"/>
              </a:rPr>
              <a:t> peek(Queue *q){</a:t>
            </a:r>
          </a:p>
          <a:p>
            <a:pPr marL="457200" lvl="1" indent="0" algn="just">
              <a:lnSpc>
                <a:spcPct val="100000"/>
              </a:lnSpc>
              <a:spcBef>
                <a:spcPts val="300"/>
              </a:spcBef>
              <a:buNone/>
            </a:pPr>
            <a:r>
              <a:rPr lang="en-US" sz="1800" dirty="0">
                <a:latin typeface="Courier New" charset="0"/>
                <a:ea typeface="Courier New" charset="0"/>
                <a:cs typeface="Courier New" charset="0"/>
                <a:sym typeface="Wingdings"/>
              </a:rPr>
              <a:t>    return ((q-&gt;</a:t>
            </a:r>
            <a:r>
              <a:rPr lang="en-US" sz="1800" dirty="0" err="1">
                <a:latin typeface="Courier New" charset="0"/>
                <a:ea typeface="Courier New" charset="0"/>
                <a:cs typeface="Courier New" charset="0"/>
                <a:sym typeface="Wingdings"/>
              </a:rPr>
              <a:t>ll</a:t>
            </a:r>
            <a:r>
              <a:rPr lang="en-US" sz="1800" dirty="0">
                <a:latin typeface="Courier New" charset="0"/>
                <a:ea typeface="Courier New" charset="0"/>
                <a:cs typeface="Courier New" charset="0"/>
                <a:sym typeface="Wingdings"/>
              </a:rPr>
              <a:t>).head)-&gt;item;</a:t>
            </a:r>
          </a:p>
          <a:p>
            <a:pPr marL="457200" lvl="1" indent="0" algn="just">
              <a:lnSpc>
                <a:spcPct val="100000"/>
              </a:lnSpc>
              <a:spcBef>
                <a:spcPts val="300"/>
              </a:spcBef>
              <a:buNone/>
            </a:pPr>
            <a:r>
              <a:rPr lang="en-US" sz="1800" dirty="0">
                <a:latin typeface="Courier New" charset="0"/>
                <a:ea typeface="Courier New" charset="0"/>
                <a:cs typeface="Courier New" charset="0"/>
                <a:sym typeface="Wingdings"/>
              </a:rPr>
              <a:t>}</a:t>
            </a:r>
          </a:p>
        </p:txBody>
      </p:sp>
    </p:spTree>
    <p:extLst>
      <p:ext uri="{BB962C8B-B14F-4D97-AF65-F5344CB8AC3E}">
        <p14:creationId xmlns:p14="http://schemas.microsoft.com/office/powerpoint/2010/main" val="817038410"/>
      </p:ext>
    </p:extLst>
  </p:cSld>
  <p:clrMapOvr>
    <a:masterClrMapping/>
  </p:clrMapOvr>
  <p:transition>
    <p:wipe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FUNCTIONS: </a:t>
            </a:r>
            <a:r>
              <a:rPr lang="en-US" altLang="en-US" sz="2000" b="1" dirty="0" err="1">
                <a:solidFill>
                  <a:schemeClr val="bg1"/>
                </a:solidFill>
                <a:latin typeface="+mj-lt"/>
                <a:cs typeface="Times New Roman" panose="02020603050405020304" pitchFamily="18" charset="0"/>
              </a:rPr>
              <a:t>isEmptyQueue</a:t>
            </a:r>
            <a:r>
              <a:rPr lang="en-US" altLang="en-US" sz="2000" b="1" dirty="0">
                <a:solidFill>
                  <a:schemeClr val="bg1"/>
                </a:solidFill>
                <a:latin typeface="+mj-lt"/>
                <a:cs typeface="Times New Roman" panose="02020603050405020304" pitchFamily="18" charset="0"/>
              </a:rPr>
              <a:t>()</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ea typeface="Cambria Math" panose="02040503050406030204" pitchFamily="18" charset="0"/>
                <a:cs typeface="Times New Roman" pitchFamily="18" charset="0"/>
              </a:rPr>
              <a:t>Again, exactly the same logic as </a:t>
            </a:r>
            <a:r>
              <a:rPr lang="en-US" sz="1800" dirty="0" err="1">
                <a:ea typeface="Cambria Math" panose="02040503050406030204" pitchFamily="18" charset="0"/>
                <a:cs typeface="Times New Roman" pitchFamily="18" charset="0"/>
              </a:rPr>
              <a:t>isEmptyStack</a:t>
            </a:r>
            <a:r>
              <a:rPr lang="en-US" sz="1800" dirty="0">
                <a:ea typeface="Cambria Math" panose="02040503050406030204" pitchFamily="18" charset="0"/>
                <a:cs typeface="Times New Roman" pitchFamily="18" charset="0"/>
              </a:rPr>
              <a:t>()</a:t>
            </a:r>
          </a:p>
          <a:p>
            <a:pPr algn="just">
              <a:lnSpc>
                <a:spcPct val="100000"/>
              </a:lnSpc>
            </a:pPr>
            <a:r>
              <a:rPr lang="en-US" sz="1800" dirty="0">
                <a:ea typeface="Cambria Math" panose="02040503050406030204" pitchFamily="18" charset="0"/>
                <a:cs typeface="Times New Roman" pitchFamily="18" charset="0"/>
              </a:rPr>
              <a:t>Check to see if # of nodes == 0</a:t>
            </a:r>
          </a:p>
          <a:p>
            <a:pPr algn="just">
              <a:lnSpc>
                <a:spcPct val="100000"/>
              </a:lnSpc>
            </a:pPr>
            <a:r>
              <a:rPr lang="en-US" sz="1800" dirty="0">
                <a:ea typeface="Cambria Math" panose="02040503050406030204" pitchFamily="18" charset="0"/>
                <a:cs typeface="Times New Roman" pitchFamily="18" charset="0"/>
              </a:rPr>
              <a:t>Make use of the built-in size variable in the </a:t>
            </a:r>
            <a:r>
              <a:rPr lang="en-US" sz="1800" dirty="0" err="1">
                <a:ea typeface="Cambria Math" panose="02040503050406030204" pitchFamily="18" charset="0"/>
                <a:cs typeface="Times New Roman" pitchFamily="18" charset="0"/>
              </a:rPr>
              <a:t>LinkedList</a:t>
            </a:r>
            <a:r>
              <a:rPr lang="en-US" sz="1800" dirty="0">
                <a:ea typeface="Cambria Math" panose="02040503050406030204" pitchFamily="18" charset="0"/>
                <a:cs typeface="Times New Roman" pitchFamily="18" charset="0"/>
              </a:rPr>
              <a:t> </a:t>
            </a:r>
            <a:r>
              <a:rPr lang="en-US" sz="1800" dirty="0" err="1">
                <a:ea typeface="Cambria Math" panose="02040503050406030204" pitchFamily="18" charset="0"/>
                <a:cs typeface="Times New Roman" pitchFamily="18" charset="0"/>
              </a:rPr>
              <a:t>struct</a:t>
            </a:r>
            <a:endParaRPr lang="en-US" sz="400" dirty="0">
              <a:ea typeface="Cambria Math" panose="02040503050406030204" pitchFamily="18" charset="0"/>
              <a:cs typeface="Times New Roman" pitchFamily="18" charset="0"/>
              <a:sym typeface="Wingdings"/>
            </a:endParaRPr>
          </a:p>
          <a:p>
            <a:pPr marL="457200" lvl="1" indent="0" algn="just">
              <a:lnSpc>
                <a:spcPct val="100000"/>
              </a:lnSpc>
              <a:spcBef>
                <a:spcPts val="300"/>
              </a:spcBef>
              <a:buNone/>
            </a:pPr>
            <a:endParaRPr lang="en-US" sz="1800" dirty="0">
              <a:latin typeface="Courier New" charset="0"/>
              <a:ea typeface="Courier New" charset="0"/>
              <a:cs typeface="Courier New" charset="0"/>
              <a:sym typeface="Wingdings"/>
            </a:endParaRPr>
          </a:p>
          <a:p>
            <a:pPr marL="457200" lvl="1" indent="0" algn="just">
              <a:lnSpc>
                <a:spcPct val="100000"/>
              </a:lnSpc>
              <a:spcBef>
                <a:spcPts val="300"/>
              </a:spcBef>
              <a:buNone/>
            </a:pPr>
            <a:endParaRPr lang="en-US" sz="1800" dirty="0">
              <a:latin typeface="Courier New" charset="0"/>
              <a:ea typeface="Courier New" charset="0"/>
              <a:cs typeface="Courier New" charset="0"/>
              <a:sym typeface="Wingdings"/>
            </a:endParaRPr>
          </a:p>
          <a:p>
            <a:pPr marL="457200" lvl="1" indent="0" algn="just">
              <a:lnSpc>
                <a:spcPct val="100000"/>
              </a:lnSpc>
              <a:spcBef>
                <a:spcPts val="300"/>
              </a:spcBef>
              <a:buNone/>
            </a:pPr>
            <a:r>
              <a:rPr lang="en-US" sz="1800" dirty="0" err="1">
                <a:latin typeface="Courier New" charset="0"/>
                <a:ea typeface="Courier New" charset="0"/>
                <a:cs typeface="Courier New" charset="0"/>
                <a:sym typeface="Wingdings"/>
              </a:rPr>
              <a:t>int</a:t>
            </a:r>
            <a:r>
              <a:rPr lang="en-US" sz="1800" dirty="0">
                <a:latin typeface="Courier New" charset="0"/>
                <a:ea typeface="Courier New" charset="0"/>
                <a:cs typeface="Courier New" charset="0"/>
                <a:sym typeface="Wingdings"/>
              </a:rPr>
              <a:t> </a:t>
            </a:r>
            <a:r>
              <a:rPr lang="en-US" sz="1800" dirty="0" err="1">
                <a:latin typeface="Courier New" charset="0"/>
                <a:ea typeface="Courier New" charset="0"/>
                <a:cs typeface="Courier New" charset="0"/>
                <a:sym typeface="Wingdings"/>
              </a:rPr>
              <a:t>isEmptyQueue</a:t>
            </a:r>
            <a:r>
              <a:rPr lang="en-US" sz="1800" dirty="0">
                <a:latin typeface="Courier New" charset="0"/>
                <a:ea typeface="Courier New" charset="0"/>
                <a:cs typeface="Courier New" charset="0"/>
                <a:sym typeface="Wingdings"/>
              </a:rPr>
              <a:t>(Queue *q){</a:t>
            </a:r>
          </a:p>
          <a:p>
            <a:pPr marL="457200" lvl="1" indent="0" algn="just">
              <a:lnSpc>
                <a:spcPct val="100000"/>
              </a:lnSpc>
              <a:spcBef>
                <a:spcPts val="300"/>
              </a:spcBef>
              <a:buNone/>
            </a:pPr>
            <a:r>
              <a:rPr lang="en-US" sz="1800" dirty="0">
                <a:latin typeface="Courier New" charset="0"/>
                <a:ea typeface="Courier New" charset="0"/>
                <a:cs typeface="Courier New" charset="0"/>
                <a:sym typeface="Wingdings"/>
              </a:rPr>
              <a:t>    if ((q-&gt;</a:t>
            </a:r>
            <a:r>
              <a:rPr lang="en-US" sz="1800" dirty="0" err="1">
                <a:latin typeface="Courier New" charset="0"/>
                <a:ea typeface="Courier New" charset="0"/>
                <a:cs typeface="Courier New" charset="0"/>
                <a:sym typeface="Wingdings"/>
              </a:rPr>
              <a:t>ll</a:t>
            </a:r>
            <a:r>
              <a:rPr lang="en-US" sz="1800" dirty="0">
                <a:latin typeface="Courier New" charset="0"/>
                <a:ea typeface="Courier New" charset="0"/>
                <a:cs typeface="Courier New" charset="0"/>
                <a:sym typeface="Wingdings"/>
              </a:rPr>
              <a:t>).size == 0) return 1;</a:t>
            </a:r>
          </a:p>
          <a:p>
            <a:pPr marL="457200" lvl="1" indent="0" algn="just">
              <a:lnSpc>
                <a:spcPct val="100000"/>
              </a:lnSpc>
              <a:spcBef>
                <a:spcPts val="300"/>
              </a:spcBef>
              <a:buNone/>
            </a:pPr>
            <a:r>
              <a:rPr lang="en-US" sz="1800" dirty="0">
                <a:latin typeface="Courier New" charset="0"/>
                <a:ea typeface="Courier New" charset="0"/>
                <a:cs typeface="Courier New" charset="0"/>
                <a:sym typeface="Wingdings"/>
              </a:rPr>
              <a:t>    return 0;</a:t>
            </a:r>
          </a:p>
          <a:p>
            <a:pPr marL="457200" lvl="1" indent="0" algn="just">
              <a:lnSpc>
                <a:spcPct val="100000"/>
              </a:lnSpc>
              <a:spcBef>
                <a:spcPts val="300"/>
              </a:spcBef>
              <a:buNone/>
            </a:pPr>
            <a:r>
              <a:rPr lang="en-US" sz="1800" dirty="0">
                <a:latin typeface="Courier New" charset="0"/>
                <a:ea typeface="Courier New" charset="0"/>
                <a:cs typeface="Courier New" charset="0"/>
                <a:sym typeface="Wingdings"/>
              </a:rPr>
              <a:t>}</a:t>
            </a:r>
          </a:p>
        </p:txBody>
      </p:sp>
    </p:spTree>
    <p:extLst>
      <p:ext uri="{BB962C8B-B14F-4D97-AF65-F5344CB8AC3E}">
        <p14:creationId xmlns:p14="http://schemas.microsoft.com/office/powerpoint/2010/main" val="2075090214"/>
      </p:ext>
    </p:extLst>
  </p:cSld>
  <p:clrMapOvr>
    <a:masterClrMapping/>
  </p:clrMapOvr>
  <p:transition>
    <p:wipe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r>
              <a:rPr lang="en-US" altLang="en-US" dirty="0">
                <a:cs typeface="Arial" panose="020B0604020202020204" pitchFamily="34" charset="0"/>
              </a:rPr>
              <a:t>Today</a:t>
            </a:r>
            <a:endParaRPr lang="en-US" altLang="en-US" b="1" dirty="0">
              <a:cs typeface="Arial" panose="020B0604020202020204" pitchFamily="34" charset="0"/>
            </a:endParaRP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5" name="Rectangle 4"/>
          <p:cNvSpPr/>
          <p:nvPr/>
        </p:nvSpPr>
        <p:spPr>
          <a:xfrm>
            <a:off x="1097279" y="5374111"/>
            <a:ext cx="4489133" cy="328613"/>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Motivating application</a:t>
            </a:r>
          </a:p>
          <a:p>
            <a:pPr algn="just">
              <a:lnSpc>
                <a:spcPct val="150000"/>
              </a:lnSpc>
            </a:pPr>
            <a:r>
              <a:rPr lang="en-US" sz="1800" dirty="0">
                <a:ea typeface="Cambria Math" panose="02040503050406030204" pitchFamily="18" charset="0"/>
                <a:cs typeface="Times New Roman" pitchFamily="18" charset="0"/>
              </a:rPr>
              <a:t>Queue data structure</a:t>
            </a:r>
          </a:p>
          <a:p>
            <a:pPr algn="just">
              <a:lnSpc>
                <a:spcPct val="150000"/>
              </a:lnSpc>
            </a:pPr>
            <a:r>
              <a:rPr lang="en-US" sz="1800" dirty="0">
                <a:ea typeface="Cambria Math" panose="02040503050406030204" pitchFamily="18" charset="0"/>
                <a:cs typeface="Times New Roman" pitchFamily="18" charset="0"/>
              </a:rPr>
              <a:t>Queue implementation using linked lists</a:t>
            </a:r>
          </a:p>
          <a:p>
            <a:pPr algn="just">
              <a:lnSpc>
                <a:spcPct val="150000"/>
              </a:lnSpc>
            </a:pPr>
            <a:r>
              <a:rPr lang="en-US" sz="1800" dirty="0">
                <a:ea typeface="Cambria Math" panose="02040503050406030204" pitchFamily="18" charset="0"/>
                <a:cs typeface="Times New Roman" pitchFamily="18" charset="0"/>
              </a:rPr>
              <a:t>Queue functions</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enqueue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dequeue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a:ea typeface="Cambria Math" panose="02040503050406030204" pitchFamily="18" charset="0"/>
                <a:cs typeface="Times New Roman" pitchFamily="18" charset="0"/>
              </a:rPr>
              <a:t>peek()</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isEmptyQueue</a:t>
            </a:r>
            <a:r>
              <a:rPr lang="en-US" sz="1600" dirty="0">
                <a:ea typeface="Cambria Math" panose="02040503050406030204" pitchFamily="18" charset="0"/>
                <a:cs typeface="Times New Roman" pitchFamily="18" charset="0"/>
              </a:rPr>
              <a:t>()</a:t>
            </a:r>
          </a:p>
          <a:p>
            <a:pPr algn="just">
              <a:lnSpc>
                <a:spcPct val="150000"/>
              </a:lnSpc>
            </a:pPr>
            <a:r>
              <a:rPr lang="en-US" sz="1800" b="1" dirty="0">
                <a:ea typeface="Cambria Math" panose="02040503050406030204" pitchFamily="18" charset="0"/>
                <a:cs typeface="Times New Roman" pitchFamily="18" charset="0"/>
              </a:rPr>
              <a:t>Worked examples: Applications</a:t>
            </a: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214019787"/>
      </p:ext>
    </p:extLst>
  </p:cSld>
  <p:clrMapOvr>
    <a:masterClrMapping/>
  </p:clrMapOvr>
  <p:transition>
    <p:wipe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SIMPLE TEST APPLICATION</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ea typeface="Cambria Math" panose="02040503050406030204" pitchFamily="18" charset="0"/>
                <a:cs typeface="Times New Roman" pitchFamily="18" charset="0"/>
                <a:sym typeface="Wingdings"/>
              </a:rPr>
              <a:t>Simple application</a:t>
            </a:r>
          </a:p>
          <a:p>
            <a:pPr lvl="1" algn="just">
              <a:lnSpc>
                <a:spcPct val="100000"/>
              </a:lnSpc>
              <a:buFont typeface=".AppleSystemUIFont" charset="-120"/>
              <a:buChar char="-"/>
            </a:pPr>
            <a:r>
              <a:rPr lang="en-US" sz="1600" dirty="0" err="1">
                <a:ea typeface="Cambria Math" panose="02040503050406030204" pitchFamily="18" charset="0"/>
                <a:cs typeface="Times New Roman" pitchFamily="18" charset="0"/>
                <a:sym typeface="Wingdings"/>
              </a:rPr>
              <a:t>Enqueue</a:t>
            </a:r>
            <a:r>
              <a:rPr lang="en-US" sz="1600" dirty="0">
                <a:ea typeface="Cambria Math" panose="02040503050406030204" pitchFamily="18" charset="0"/>
                <a:cs typeface="Times New Roman" pitchFamily="18" charset="0"/>
                <a:sym typeface="Wingdings"/>
              </a:rPr>
              <a:t> some integers</a:t>
            </a:r>
          </a:p>
          <a:p>
            <a:pPr lvl="1" algn="just">
              <a:lnSpc>
                <a:spcPct val="100000"/>
              </a:lnSpc>
              <a:buFont typeface=".AppleSystemUIFont" charset="-120"/>
              <a:buChar char="-"/>
            </a:pPr>
            <a:r>
              <a:rPr lang="en-US" sz="1600" dirty="0" err="1">
                <a:ea typeface="Cambria Math" panose="02040503050406030204" pitchFamily="18" charset="0"/>
                <a:cs typeface="Times New Roman" pitchFamily="18" charset="0"/>
                <a:sym typeface="Wingdings"/>
              </a:rPr>
              <a:t>Dequeue</a:t>
            </a:r>
            <a:r>
              <a:rPr lang="en-US" sz="1600" dirty="0">
                <a:ea typeface="Cambria Math" panose="02040503050406030204" pitchFamily="18" charset="0"/>
                <a:cs typeface="Times New Roman" pitchFamily="18" charset="0"/>
                <a:sym typeface="Wingdings"/>
              </a:rPr>
              <a:t> and print</a:t>
            </a:r>
          </a:p>
        </p:txBody>
      </p:sp>
      <p:sp>
        <p:nvSpPr>
          <p:cNvPr id="10" name="TextBox 9"/>
          <p:cNvSpPr txBox="1"/>
          <p:nvPr/>
        </p:nvSpPr>
        <p:spPr>
          <a:xfrm>
            <a:off x="2246868" y="2605829"/>
            <a:ext cx="5523922" cy="3323987"/>
          </a:xfrm>
          <a:prstGeom prst="rect">
            <a:avLst/>
          </a:prstGeom>
          <a:noFill/>
        </p:spPr>
        <p:txBody>
          <a:bodyPr wrap="square" rtlCol="0">
            <a:spAutoFit/>
          </a:bodyPr>
          <a:lstStyle/>
          <a:p>
            <a:pPr marL="342900" lvl="1"/>
            <a:r>
              <a:rPr lang="en-US" sz="1400" dirty="0" err="1">
                <a:latin typeface="Courier New"/>
                <a:cs typeface="Courier New"/>
              </a:rPr>
              <a:t>int</a:t>
            </a:r>
            <a:r>
              <a:rPr lang="en-US" sz="1400" dirty="0">
                <a:latin typeface="Courier New"/>
                <a:cs typeface="Courier New"/>
              </a:rPr>
              <a:t> main(){</a:t>
            </a:r>
          </a:p>
          <a:p>
            <a:pPr marL="342900" lvl="1"/>
            <a:r>
              <a:rPr lang="en-US" sz="1400" dirty="0">
                <a:latin typeface="Courier New"/>
                <a:cs typeface="Courier New"/>
              </a:rPr>
              <a:t>    </a:t>
            </a:r>
            <a:r>
              <a:rPr lang="fr-FR" sz="1400" dirty="0">
                <a:latin typeface="Courier New"/>
                <a:cs typeface="Courier New"/>
              </a:rPr>
              <a:t>Queue q;</a:t>
            </a:r>
          </a:p>
          <a:p>
            <a:pPr marL="342900" lvl="1"/>
            <a:r>
              <a:rPr lang="en-US" sz="1400" dirty="0">
                <a:latin typeface="Courier New"/>
                <a:cs typeface="Courier New"/>
              </a:rPr>
              <a:t>    </a:t>
            </a:r>
            <a:r>
              <a:rPr lang="en-US" sz="1400" dirty="0" err="1">
                <a:latin typeface="Courier New"/>
                <a:cs typeface="Courier New"/>
              </a:rPr>
              <a:t>q.ll.head</a:t>
            </a:r>
            <a:r>
              <a:rPr lang="en-US" sz="1400" dirty="0">
                <a:latin typeface="Courier New"/>
                <a:cs typeface="Courier New"/>
              </a:rPr>
              <a:t> = NULL;</a:t>
            </a:r>
          </a:p>
          <a:p>
            <a:pPr marL="342900" lvl="1"/>
            <a:r>
              <a:rPr lang="fr-FR" sz="1400" dirty="0">
                <a:latin typeface="Courier New"/>
                <a:cs typeface="Courier New"/>
              </a:rPr>
              <a:t>    </a:t>
            </a:r>
            <a:r>
              <a:rPr lang="fr-FR" sz="1400" dirty="0" err="1">
                <a:latin typeface="Courier New"/>
                <a:cs typeface="Courier New"/>
              </a:rPr>
              <a:t>q.ll.tail</a:t>
            </a:r>
            <a:r>
              <a:rPr lang="fr-FR" sz="1400" dirty="0">
                <a:latin typeface="Courier New"/>
                <a:cs typeface="Courier New"/>
              </a:rPr>
              <a:t> = NULL;</a:t>
            </a:r>
          </a:p>
          <a:p>
            <a:pPr marL="342900" lvl="1"/>
            <a:r>
              <a:rPr lang="fr-FR" sz="1400" dirty="0">
                <a:latin typeface="Courier New"/>
                <a:cs typeface="Courier New"/>
              </a:rPr>
              <a:t>    </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1);</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2);</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3);</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4);</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5);</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6);</a:t>
            </a:r>
          </a:p>
          <a:p>
            <a:pPr marL="342900" lvl="1"/>
            <a:endParaRPr lang="de-DE" sz="1400" dirty="0">
              <a:latin typeface="Courier New"/>
              <a:cs typeface="Courier New"/>
            </a:endParaRPr>
          </a:p>
          <a:p>
            <a:pPr marL="342900" lvl="1"/>
            <a:r>
              <a:rPr lang="de-DE" sz="1400" dirty="0">
                <a:latin typeface="Courier New"/>
                <a:cs typeface="Courier New"/>
              </a:rPr>
              <a:t>    </a:t>
            </a:r>
            <a:r>
              <a:rPr lang="de-DE" sz="1400" dirty="0" err="1">
                <a:latin typeface="Courier New"/>
                <a:cs typeface="Courier New"/>
              </a:rPr>
              <a:t>while</a:t>
            </a:r>
            <a:r>
              <a:rPr lang="de-DE" sz="1400" dirty="0">
                <a:latin typeface="Courier New"/>
                <a:cs typeface="Courier New"/>
              </a:rPr>
              <a:t> (!</a:t>
            </a:r>
            <a:r>
              <a:rPr lang="de-DE" sz="1400" dirty="0" err="1">
                <a:latin typeface="Courier New"/>
                <a:cs typeface="Courier New"/>
              </a:rPr>
              <a:t>isEmptyQueue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a:t>
            </a:r>
          </a:p>
          <a:p>
            <a:pPr marL="342900" lvl="1"/>
            <a:r>
              <a:rPr lang="de-DE" sz="1400" dirty="0">
                <a:latin typeface="Courier New"/>
                <a:cs typeface="Courier New"/>
              </a:rPr>
              <a:t>        </a:t>
            </a:r>
            <a:r>
              <a:rPr lang="de-DE" sz="1400" dirty="0" err="1">
                <a:latin typeface="Courier New"/>
                <a:cs typeface="Courier New"/>
              </a:rPr>
              <a:t>printf</a:t>
            </a:r>
            <a:r>
              <a:rPr lang="de-DE" sz="1400" dirty="0">
                <a:latin typeface="Courier New"/>
                <a:cs typeface="Courier New"/>
              </a:rPr>
              <a:t>("%d ", </a:t>
            </a:r>
            <a:r>
              <a:rPr lang="de-DE" sz="1400" dirty="0" err="1">
                <a:latin typeface="Courier New"/>
                <a:cs typeface="Courier New"/>
              </a:rPr>
              <a:t>dequeue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a:t>
            </a:r>
          </a:p>
          <a:p>
            <a:pPr marL="342900" lvl="1"/>
            <a:r>
              <a:rPr lang="de-DE" sz="1400" dirty="0">
                <a:latin typeface="Courier New"/>
                <a:cs typeface="Courier New"/>
              </a:rPr>
              <a:t>}</a:t>
            </a:r>
            <a:endParaRPr lang="en-US" sz="1400" dirty="0">
              <a:latin typeface="Courier New"/>
              <a:cs typeface="Courier New"/>
            </a:endParaRPr>
          </a:p>
        </p:txBody>
      </p:sp>
      <p:sp>
        <p:nvSpPr>
          <p:cNvPr id="11" name="TextBox 10"/>
          <p:cNvSpPr txBox="1"/>
          <p:nvPr/>
        </p:nvSpPr>
        <p:spPr>
          <a:xfrm>
            <a:off x="1797217" y="2626455"/>
            <a:ext cx="788975" cy="3323987"/>
          </a:xfrm>
          <a:prstGeom prst="rect">
            <a:avLst/>
          </a:prstGeom>
          <a:noFill/>
        </p:spPr>
        <p:txBody>
          <a:bodyPr wrap="square" rtlCol="0">
            <a:spAutoFit/>
          </a:bodyPr>
          <a:lstStyle/>
          <a:p>
            <a:pPr marL="342900" lvl="1"/>
            <a:r>
              <a:rPr lang="en-US" sz="1400" dirty="0">
                <a:latin typeface="Courier New"/>
                <a:cs typeface="Courier New"/>
              </a:rPr>
              <a:t>1</a:t>
            </a:r>
          </a:p>
          <a:p>
            <a:pPr marL="342900" lvl="1"/>
            <a:r>
              <a:rPr lang="en-US" sz="1400" dirty="0">
                <a:latin typeface="Courier New"/>
                <a:cs typeface="Courier New"/>
              </a:rPr>
              <a:t>2</a:t>
            </a:r>
          </a:p>
          <a:p>
            <a:pPr marL="342900" lvl="1"/>
            <a:r>
              <a:rPr lang="en-US" sz="1400" dirty="0">
                <a:latin typeface="Courier New"/>
                <a:cs typeface="Courier New"/>
              </a:rPr>
              <a:t>3</a:t>
            </a:r>
          </a:p>
          <a:p>
            <a:pPr marL="342900" lvl="1"/>
            <a:r>
              <a:rPr lang="en-US" sz="1400" dirty="0">
                <a:latin typeface="Courier New"/>
                <a:cs typeface="Courier New"/>
              </a:rPr>
              <a:t>4</a:t>
            </a:r>
          </a:p>
          <a:p>
            <a:pPr marL="342900" lvl="1"/>
            <a:r>
              <a:rPr lang="en-US" sz="1400" dirty="0">
                <a:latin typeface="Courier New"/>
                <a:cs typeface="Courier New"/>
              </a:rPr>
              <a:t>5</a:t>
            </a:r>
          </a:p>
          <a:p>
            <a:pPr marL="342900" lvl="1"/>
            <a:r>
              <a:rPr lang="en-US" sz="1400" dirty="0">
                <a:latin typeface="Courier New"/>
                <a:cs typeface="Courier New"/>
              </a:rPr>
              <a:t>6</a:t>
            </a:r>
          </a:p>
          <a:p>
            <a:pPr marL="342900" lvl="1"/>
            <a:r>
              <a:rPr lang="en-US" sz="1400" dirty="0">
                <a:latin typeface="Courier New"/>
                <a:cs typeface="Courier New"/>
              </a:rPr>
              <a:t>7</a:t>
            </a:r>
          </a:p>
          <a:p>
            <a:pPr marL="342900" lvl="1"/>
            <a:r>
              <a:rPr lang="en-US" sz="1400" dirty="0">
                <a:latin typeface="Courier New"/>
                <a:cs typeface="Courier New"/>
              </a:rPr>
              <a:t>8</a:t>
            </a:r>
          </a:p>
          <a:p>
            <a:pPr marL="342900" lvl="1"/>
            <a:r>
              <a:rPr lang="en-US" sz="1400" dirty="0">
                <a:latin typeface="Courier New"/>
                <a:cs typeface="Courier New"/>
              </a:rPr>
              <a:t>9</a:t>
            </a:r>
          </a:p>
          <a:p>
            <a:pPr marL="342900" lvl="1"/>
            <a:r>
              <a:rPr lang="en-US" sz="1400" dirty="0">
                <a:latin typeface="Courier New"/>
                <a:cs typeface="Courier New"/>
              </a:rPr>
              <a:t>10</a:t>
            </a:r>
          </a:p>
          <a:p>
            <a:pPr marL="342900" lvl="1"/>
            <a:r>
              <a:rPr lang="en-US" sz="1400" dirty="0">
                <a:latin typeface="Courier New"/>
                <a:cs typeface="Courier New"/>
              </a:rPr>
              <a:t>11</a:t>
            </a:r>
          </a:p>
          <a:p>
            <a:pPr marL="342900" lvl="1"/>
            <a:r>
              <a:rPr lang="en-US" sz="1400" dirty="0">
                <a:latin typeface="Courier New"/>
                <a:cs typeface="Courier New"/>
              </a:rPr>
              <a:t>12</a:t>
            </a:r>
          </a:p>
          <a:p>
            <a:pPr marL="342900" lvl="1"/>
            <a:r>
              <a:rPr lang="en-US" sz="1400" dirty="0">
                <a:latin typeface="Courier New"/>
                <a:cs typeface="Courier New"/>
              </a:rPr>
              <a:t>13</a:t>
            </a:r>
          </a:p>
          <a:p>
            <a:pPr marL="342900" lvl="1"/>
            <a:r>
              <a:rPr lang="en-US" sz="1400" dirty="0">
                <a:latin typeface="Courier New"/>
                <a:cs typeface="Courier New"/>
              </a:rPr>
              <a:t>14</a:t>
            </a:r>
          </a:p>
          <a:p>
            <a:pPr marL="342900" lvl="1"/>
            <a:r>
              <a:rPr lang="en-US" sz="1400" dirty="0">
                <a:latin typeface="Courier New"/>
                <a:cs typeface="Courier New"/>
              </a:rPr>
              <a:t>15</a:t>
            </a:r>
          </a:p>
        </p:txBody>
      </p:sp>
    </p:spTree>
    <p:extLst>
      <p:ext uri="{BB962C8B-B14F-4D97-AF65-F5344CB8AC3E}">
        <p14:creationId xmlns:p14="http://schemas.microsoft.com/office/powerpoint/2010/main" val="241049421"/>
      </p:ext>
    </p:extLst>
  </p:cSld>
  <p:clrMapOvr>
    <a:masterClrMapping/>
  </p:clrMapOvr>
  <p:transition>
    <p:wipe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1015226" y="1082788"/>
            <a:ext cx="7356144" cy="4739505"/>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dirty="0">
              <a:latin typeface="+mj-lt"/>
            </a:endParaRPr>
          </a:p>
        </p:txBody>
      </p:sp>
      <p:sp>
        <p:nvSpPr>
          <p:cNvPr id="40965" name="Rectangle 4"/>
          <p:cNvSpPr>
            <a:spLocks noChangeArrowheads="1"/>
          </p:cNvSpPr>
          <p:nvPr/>
        </p:nvSpPr>
        <p:spPr bwMode="auto">
          <a:xfrm>
            <a:off x="0" y="107891"/>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SIMPLE TEST APPLICATION</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431984"/>
            <a:ext cx="6959793" cy="42707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None/>
            </a:pPr>
            <a:endParaRPr lang="en-US" sz="1600" dirty="0">
              <a:ea typeface="Cambria Math" panose="02040503050406030204" pitchFamily="18" charset="0"/>
              <a:cs typeface="Times New Roman" pitchFamily="18" charset="0"/>
              <a:sym typeface="Wingdings"/>
            </a:endParaRPr>
          </a:p>
        </p:txBody>
      </p:sp>
      <p:sp>
        <p:nvSpPr>
          <p:cNvPr id="10" name="TextBox 9"/>
          <p:cNvSpPr txBox="1"/>
          <p:nvPr/>
        </p:nvSpPr>
        <p:spPr>
          <a:xfrm>
            <a:off x="2246868" y="1262165"/>
            <a:ext cx="5523922" cy="3323987"/>
          </a:xfrm>
          <a:prstGeom prst="rect">
            <a:avLst/>
          </a:prstGeom>
          <a:noFill/>
        </p:spPr>
        <p:txBody>
          <a:bodyPr wrap="square" rtlCol="0">
            <a:spAutoFit/>
          </a:bodyPr>
          <a:lstStyle/>
          <a:p>
            <a:pPr marL="342900" lvl="1"/>
            <a:r>
              <a:rPr lang="en-US" sz="1400" dirty="0" err="1">
                <a:latin typeface="Courier New"/>
                <a:cs typeface="Courier New"/>
              </a:rPr>
              <a:t>int</a:t>
            </a:r>
            <a:r>
              <a:rPr lang="en-US" sz="1400" dirty="0">
                <a:latin typeface="Courier New"/>
                <a:cs typeface="Courier New"/>
              </a:rPr>
              <a:t> main(){</a:t>
            </a:r>
          </a:p>
          <a:p>
            <a:pPr marL="342900" lvl="1"/>
            <a:r>
              <a:rPr lang="en-US" sz="1400" dirty="0">
                <a:latin typeface="Courier New"/>
                <a:cs typeface="Courier New"/>
              </a:rPr>
              <a:t>    </a:t>
            </a:r>
            <a:r>
              <a:rPr lang="fr-FR" sz="1400" b="1" dirty="0">
                <a:latin typeface="Courier New"/>
                <a:cs typeface="Courier New"/>
              </a:rPr>
              <a:t>Queue q;</a:t>
            </a:r>
          </a:p>
          <a:p>
            <a:pPr marL="342900" lvl="1"/>
            <a:r>
              <a:rPr lang="en-US" sz="1400" b="1" dirty="0">
                <a:latin typeface="Courier New"/>
                <a:cs typeface="Courier New"/>
              </a:rPr>
              <a:t>    </a:t>
            </a:r>
            <a:r>
              <a:rPr lang="en-US" sz="1400" b="1" dirty="0" err="1">
                <a:latin typeface="Courier New"/>
                <a:cs typeface="Courier New"/>
              </a:rPr>
              <a:t>q.ll.head</a:t>
            </a:r>
            <a:r>
              <a:rPr lang="en-US" sz="1400" b="1" dirty="0">
                <a:latin typeface="Courier New"/>
                <a:cs typeface="Courier New"/>
              </a:rPr>
              <a:t> = NULL;</a:t>
            </a:r>
          </a:p>
          <a:p>
            <a:pPr marL="342900" lvl="1"/>
            <a:r>
              <a:rPr lang="fr-FR" sz="1400" b="1" dirty="0">
                <a:latin typeface="Courier New"/>
                <a:cs typeface="Courier New"/>
              </a:rPr>
              <a:t>    </a:t>
            </a:r>
            <a:r>
              <a:rPr lang="fr-FR" sz="1400" b="1" dirty="0" err="1">
                <a:latin typeface="Courier New"/>
                <a:cs typeface="Courier New"/>
              </a:rPr>
              <a:t>q.ll.tail</a:t>
            </a:r>
            <a:r>
              <a:rPr lang="fr-FR" sz="1400" b="1" dirty="0">
                <a:latin typeface="Courier New"/>
                <a:cs typeface="Courier New"/>
              </a:rPr>
              <a:t> = NULL;</a:t>
            </a:r>
          </a:p>
          <a:p>
            <a:pPr marL="342900" lvl="1"/>
            <a:r>
              <a:rPr lang="fr-FR" sz="1400" dirty="0">
                <a:latin typeface="Courier New"/>
                <a:cs typeface="Courier New"/>
              </a:rPr>
              <a:t>    </a:t>
            </a:r>
          </a:p>
          <a:p>
            <a:pPr marL="342900" lvl="1"/>
            <a:r>
              <a:rPr lang="de-DE" sz="1400" dirty="0">
                <a:latin typeface="Courier New"/>
                <a:cs typeface="Courier New"/>
              </a:rPr>
              <a:t>    </a:t>
            </a:r>
            <a:r>
              <a:rPr lang="de-DE" sz="1400" b="1" dirty="0" err="1">
                <a:solidFill>
                  <a:srgbClr val="FF0000"/>
                </a:solidFill>
                <a:latin typeface="Courier New"/>
                <a:cs typeface="Courier New"/>
              </a:rPr>
              <a:t>enqueue</a:t>
            </a:r>
            <a:r>
              <a:rPr lang="de-DE" sz="1400" b="1" dirty="0">
                <a:solidFill>
                  <a:srgbClr val="FF0000"/>
                </a:solidFill>
                <a:latin typeface="Courier New"/>
                <a:cs typeface="Courier New"/>
              </a:rPr>
              <a:t>(&amp;</a:t>
            </a:r>
            <a:r>
              <a:rPr lang="de-DE" sz="1400" b="1" dirty="0" err="1">
                <a:solidFill>
                  <a:srgbClr val="FF0000"/>
                </a:solidFill>
                <a:latin typeface="Courier New"/>
                <a:cs typeface="Courier New"/>
              </a:rPr>
              <a:t>q</a:t>
            </a:r>
            <a:r>
              <a:rPr lang="de-DE" sz="1400" b="1" dirty="0">
                <a:solidFill>
                  <a:srgbClr val="FF0000"/>
                </a:solidFill>
                <a:latin typeface="Courier New"/>
                <a:cs typeface="Courier New"/>
              </a:rPr>
              <a:t>, 1);</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2);</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3);</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4);</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5);</a:t>
            </a:r>
          </a:p>
          <a:p>
            <a:pPr marL="342900" lvl="1"/>
            <a:r>
              <a:rPr lang="de-DE" sz="1400" dirty="0">
                <a:latin typeface="Courier New"/>
                <a:cs typeface="Courier New"/>
              </a:rPr>
              <a:t>    </a:t>
            </a:r>
            <a:r>
              <a:rPr lang="de-DE" sz="1400" dirty="0" err="1">
                <a:latin typeface="Courier New"/>
                <a:cs typeface="Courier New"/>
              </a:rPr>
              <a:t>enqueue</a:t>
            </a:r>
            <a:r>
              <a:rPr lang="de-DE" sz="1400" dirty="0">
                <a:latin typeface="Courier New"/>
                <a:cs typeface="Courier New"/>
              </a:rPr>
              <a:t>(&amp;</a:t>
            </a:r>
            <a:r>
              <a:rPr lang="de-DE" sz="1400" dirty="0" err="1">
                <a:latin typeface="Courier New"/>
                <a:cs typeface="Courier New"/>
              </a:rPr>
              <a:t>q</a:t>
            </a:r>
            <a:r>
              <a:rPr lang="de-DE" sz="1400" dirty="0">
                <a:latin typeface="Courier New"/>
                <a:cs typeface="Courier New"/>
              </a:rPr>
              <a:t>, 6);</a:t>
            </a:r>
          </a:p>
          <a:p>
            <a:pPr marL="342900" lvl="1"/>
            <a:endParaRPr lang="de-DE" sz="1400" dirty="0">
              <a:latin typeface="Courier New"/>
              <a:cs typeface="Courier New"/>
            </a:endParaRPr>
          </a:p>
          <a:p>
            <a:pPr marL="342900" lvl="1"/>
            <a:r>
              <a:rPr lang="de-DE" sz="1400" dirty="0">
                <a:latin typeface="Courier New"/>
                <a:cs typeface="Courier New"/>
              </a:rPr>
              <a:t>    </a:t>
            </a:r>
            <a:r>
              <a:rPr lang="de-DE" sz="1400" dirty="0" err="1">
                <a:latin typeface="Courier New"/>
                <a:cs typeface="Courier New"/>
              </a:rPr>
              <a:t>while</a:t>
            </a:r>
            <a:r>
              <a:rPr lang="de-DE" sz="1400" dirty="0">
                <a:latin typeface="Courier New"/>
                <a:cs typeface="Courier New"/>
              </a:rPr>
              <a:t> (!</a:t>
            </a:r>
            <a:r>
              <a:rPr lang="de-DE" sz="1400" b="1" dirty="0" err="1">
                <a:solidFill>
                  <a:srgbClr val="FF0000"/>
                </a:solidFill>
                <a:latin typeface="Courier New"/>
                <a:cs typeface="Courier New"/>
              </a:rPr>
              <a:t>isEmptyQueue</a:t>
            </a:r>
            <a:r>
              <a:rPr lang="de-DE" sz="1400" b="1" dirty="0">
                <a:solidFill>
                  <a:srgbClr val="FF0000"/>
                </a:solidFill>
                <a:latin typeface="Courier New"/>
                <a:cs typeface="Courier New"/>
              </a:rPr>
              <a:t>(&amp;</a:t>
            </a:r>
            <a:r>
              <a:rPr lang="de-DE" sz="1400" b="1" dirty="0" err="1">
                <a:solidFill>
                  <a:srgbClr val="FF0000"/>
                </a:solidFill>
                <a:latin typeface="Courier New"/>
                <a:cs typeface="Courier New"/>
              </a:rPr>
              <a:t>q</a:t>
            </a:r>
            <a:r>
              <a:rPr lang="de-DE" sz="1400" b="1" dirty="0">
                <a:solidFill>
                  <a:srgbClr val="FF0000"/>
                </a:solidFill>
                <a:latin typeface="Courier New"/>
                <a:cs typeface="Courier New"/>
              </a:rPr>
              <a:t>)</a:t>
            </a:r>
            <a:r>
              <a:rPr lang="de-DE" sz="1400" dirty="0">
                <a:latin typeface="Courier New"/>
                <a:cs typeface="Courier New"/>
              </a:rPr>
              <a:t>)</a:t>
            </a:r>
          </a:p>
          <a:p>
            <a:pPr marL="342900" lvl="1"/>
            <a:r>
              <a:rPr lang="de-DE" sz="1400" dirty="0">
                <a:latin typeface="Courier New"/>
                <a:cs typeface="Courier New"/>
              </a:rPr>
              <a:t>        </a:t>
            </a:r>
            <a:r>
              <a:rPr lang="de-DE" sz="1400" dirty="0" err="1">
                <a:latin typeface="Courier New"/>
                <a:cs typeface="Courier New"/>
              </a:rPr>
              <a:t>printf</a:t>
            </a:r>
            <a:r>
              <a:rPr lang="de-DE" sz="1400" dirty="0">
                <a:latin typeface="Courier New"/>
                <a:cs typeface="Courier New"/>
              </a:rPr>
              <a:t>("%d ", </a:t>
            </a:r>
            <a:r>
              <a:rPr lang="de-DE" sz="1400" b="1" dirty="0" err="1">
                <a:solidFill>
                  <a:srgbClr val="FF0000"/>
                </a:solidFill>
                <a:latin typeface="Courier New"/>
                <a:cs typeface="Courier New"/>
              </a:rPr>
              <a:t>dequeue</a:t>
            </a:r>
            <a:r>
              <a:rPr lang="de-DE" sz="1400" b="1" dirty="0">
                <a:solidFill>
                  <a:srgbClr val="FF0000"/>
                </a:solidFill>
                <a:latin typeface="Courier New"/>
                <a:cs typeface="Courier New"/>
              </a:rPr>
              <a:t>(&amp;</a:t>
            </a:r>
            <a:r>
              <a:rPr lang="de-DE" sz="1400" b="1" dirty="0" err="1">
                <a:solidFill>
                  <a:srgbClr val="FF0000"/>
                </a:solidFill>
                <a:latin typeface="Courier New"/>
                <a:cs typeface="Courier New"/>
              </a:rPr>
              <a:t>q</a:t>
            </a:r>
            <a:r>
              <a:rPr lang="de-DE" sz="1400" b="1" dirty="0">
                <a:solidFill>
                  <a:srgbClr val="FF0000"/>
                </a:solidFill>
                <a:latin typeface="Courier New"/>
                <a:cs typeface="Courier New"/>
              </a:rPr>
              <a:t>)</a:t>
            </a:r>
            <a:r>
              <a:rPr lang="de-DE" sz="1400" dirty="0">
                <a:latin typeface="Courier New"/>
                <a:cs typeface="Courier New"/>
              </a:rPr>
              <a:t>);</a:t>
            </a:r>
          </a:p>
          <a:p>
            <a:pPr marL="342900" lvl="1"/>
            <a:r>
              <a:rPr lang="de-DE" sz="1400" dirty="0">
                <a:latin typeface="Courier New"/>
                <a:cs typeface="Courier New"/>
              </a:rPr>
              <a:t>}</a:t>
            </a:r>
            <a:endParaRPr lang="en-US" sz="1400" dirty="0">
              <a:latin typeface="Courier New"/>
              <a:cs typeface="Courier New"/>
            </a:endParaRPr>
          </a:p>
        </p:txBody>
      </p:sp>
      <p:sp>
        <p:nvSpPr>
          <p:cNvPr id="11" name="TextBox 10"/>
          <p:cNvSpPr txBox="1"/>
          <p:nvPr/>
        </p:nvSpPr>
        <p:spPr>
          <a:xfrm>
            <a:off x="1797217" y="1282791"/>
            <a:ext cx="788975" cy="3323987"/>
          </a:xfrm>
          <a:prstGeom prst="rect">
            <a:avLst/>
          </a:prstGeom>
          <a:noFill/>
        </p:spPr>
        <p:txBody>
          <a:bodyPr wrap="square" rtlCol="0">
            <a:spAutoFit/>
          </a:bodyPr>
          <a:lstStyle/>
          <a:p>
            <a:pPr marL="342900" lvl="1"/>
            <a:r>
              <a:rPr lang="en-US" sz="1400" dirty="0">
                <a:latin typeface="Courier New"/>
                <a:cs typeface="Courier New"/>
              </a:rPr>
              <a:t>1</a:t>
            </a:r>
          </a:p>
          <a:p>
            <a:pPr marL="342900" lvl="1"/>
            <a:r>
              <a:rPr lang="en-US" sz="1400" dirty="0">
                <a:latin typeface="Courier New"/>
                <a:cs typeface="Courier New"/>
              </a:rPr>
              <a:t>2</a:t>
            </a:r>
          </a:p>
          <a:p>
            <a:pPr marL="342900" lvl="1"/>
            <a:r>
              <a:rPr lang="en-US" sz="1400" dirty="0">
                <a:latin typeface="Courier New"/>
                <a:cs typeface="Courier New"/>
              </a:rPr>
              <a:t>3</a:t>
            </a:r>
          </a:p>
          <a:p>
            <a:pPr marL="342900" lvl="1"/>
            <a:r>
              <a:rPr lang="en-US" sz="1400" dirty="0">
                <a:latin typeface="Courier New"/>
                <a:cs typeface="Courier New"/>
              </a:rPr>
              <a:t>4</a:t>
            </a:r>
          </a:p>
          <a:p>
            <a:pPr marL="342900" lvl="1"/>
            <a:r>
              <a:rPr lang="en-US" sz="1400" dirty="0">
                <a:latin typeface="Courier New"/>
                <a:cs typeface="Courier New"/>
              </a:rPr>
              <a:t>5</a:t>
            </a:r>
          </a:p>
          <a:p>
            <a:pPr marL="342900" lvl="1"/>
            <a:r>
              <a:rPr lang="en-US" sz="1400" dirty="0">
                <a:latin typeface="Courier New"/>
                <a:cs typeface="Courier New"/>
              </a:rPr>
              <a:t>6</a:t>
            </a:r>
          </a:p>
          <a:p>
            <a:pPr marL="342900" lvl="1"/>
            <a:r>
              <a:rPr lang="en-US" sz="1400" dirty="0">
                <a:latin typeface="Courier New"/>
                <a:cs typeface="Courier New"/>
              </a:rPr>
              <a:t>7</a:t>
            </a:r>
          </a:p>
          <a:p>
            <a:pPr marL="342900" lvl="1"/>
            <a:r>
              <a:rPr lang="en-US" sz="1400" dirty="0">
                <a:latin typeface="Courier New"/>
                <a:cs typeface="Courier New"/>
              </a:rPr>
              <a:t>8</a:t>
            </a:r>
          </a:p>
          <a:p>
            <a:pPr marL="342900" lvl="1"/>
            <a:r>
              <a:rPr lang="en-US" sz="1400" dirty="0">
                <a:latin typeface="Courier New"/>
                <a:cs typeface="Courier New"/>
              </a:rPr>
              <a:t>9</a:t>
            </a:r>
          </a:p>
          <a:p>
            <a:pPr marL="342900" lvl="1"/>
            <a:r>
              <a:rPr lang="en-US" sz="1400" dirty="0">
                <a:latin typeface="Courier New"/>
                <a:cs typeface="Courier New"/>
              </a:rPr>
              <a:t>10</a:t>
            </a:r>
          </a:p>
          <a:p>
            <a:pPr marL="342900" lvl="1"/>
            <a:r>
              <a:rPr lang="en-US" sz="1400" dirty="0">
                <a:latin typeface="Courier New"/>
                <a:cs typeface="Courier New"/>
              </a:rPr>
              <a:t>11</a:t>
            </a:r>
          </a:p>
          <a:p>
            <a:pPr marL="342900" lvl="1"/>
            <a:r>
              <a:rPr lang="en-US" sz="1400" dirty="0">
                <a:latin typeface="Courier New"/>
                <a:cs typeface="Courier New"/>
              </a:rPr>
              <a:t>12</a:t>
            </a:r>
          </a:p>
          <a:p>
            <a:pPr marL="342900" lvl="1"/>
            <a:r>
              <a:rPr lang="en-US" sz="1400" dirty="0">
                <a:latin typeface="Courier New"/>
                <a:cs typeface="Courier New"/>
              </a:rPr>
              <a:t>13</a:t>
            </a:r>
          </a:p>
          <a:p>
            <a:pPr marL="342900" lvl="1"/>
            <a:r>
              <a:rPr lang="en-US" sz="1400" dirty="0">
                <a:latin typeface="Courier New"/>
                <a:cs typeface="Courier New"/>
              </a:rPr>
              <a:t>14</a:t>
            </a:r>
          </a:p>
          <a:p>
            <a:pPr marL="342900" lvl="1"/>
            <a:r>
              <a:rPr lang="en-US" sz="1400" dirty="0">
                <a:latin typeface="Courier New"/>
                <a:cs typeface="Courier New"/>
              </a:rPr>
              <a:t>15</a:t>
            </a:r>
          </a:p>
        </p:txBody>
      </p:sp>
      <p:sp>
        <p:nvSpPr>
          <p:cNvPr id="9" name="Rounded Rectangle 28"/>
          <p:cNvSpPr/>
          <p:nvPr/>
        </p:nvSpPr>
        <p:spPr>
          <a:xfrm>
            <a:off x="2612554" y="4730621"/>
            <a:ext cx="3741593" cy="1119673"/>
          </a:xfrm>
          <a:prstGeom prst="roundRect">
            <a:avLst/>
          </a:prstGeom>
          <a:noFill/>
          <a:ln w="38100" cmpd="sng">
            <a:solidFill>
              <a:srgbClr val="F7964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TextBox 2"/>
          <p:cNvSpPr txBox="1"/>
          <p:nvPr/>
        </p:nvSpPr>
        <p:spPr>
          <a:xfrm>
            <a:off x="2640587" y="4805267"/>
            <a:ext cx="4133437" cy="1231106"/>
          </a:xfrm>
          <a:prstGeom prst="rect">
            <a:avLst/>
          </a:prstGeom>
          <a:noFill/>
        </p:spPr>
        <p:txBody>
          <a:bodyPr wrap="square" rtlCol="0">
            <a:spAutoFit/>
          </a:bodyPr>
          <a:lstStyle/>
          <a:p>
            <a:pPr marL="0" lvl="1"/>
            <a:r>
              <a:rPr lang="en-US" sz="1400" b="1" dirty="0">
                <a:solidFill>
                  <a:srgbClr val="FF0000"/>
                </a:solidFill>
                <a:latin typeface="Courier New" charset="0"/>
                <a:ea typeface="Courier New" charset="0"/>
                <a:cs typeface="Courier New" charset="0"/>
                <a:sym typeface="Wingdings"/>
              </a:rPr>
              <a:t>void </a:t>
            </a:r>
            <a:r>
              <a:rPr lang="en-US" sz="1400" b="1" dirty="0" err="1">
                <a:solidFill>
                  <a:srgbClr val="FF0000"/>
                </a:solidFill>
                <a:latin typeface="Courier New" charset="0"/>
                <a:ea typeface="Courier New" charset="0"/>
                <a:cs typeface="Courier New" charset="0"/>
                <a:sym typeface="Wingdings"/>
              </a:rPr>
              <a:t>enqueue</a:t>
            </a:r>
            <a:r>
              <a:rPr lang="en-US" sz="1400" b="1" dirty="0">
                <a:solidFill>
                  <a:srgbClr val="FF0000"/>
                </a:solidFill>
                <a:latin typeface="Courier New" charset="0"/>
                <a:ea typeface="Courier New" charset="0"/>
                <a:cs typeface="Courier New" charset="0"/>
                <a:sym typeface="Wingdings"/>
              </a:rPr>
              <a:t>(Queue *q, </a:t>
            </a:r>
            <a:r>
              <a:rPr lang="en-US" sz="1400" b="1" dirty="0" err="1">
                <a:solidFill>
                  <a:srgbClr val="FF0000"/>
                </a:solidFill>
                <a:latin typeface="Courier New" charset="0"/>
                <a:ea typeface="Courier New" charset="0"/>
                <a:cs typeface="Courier New" charset="0"/>
                <a:sym typeface="Wingdings"/>
              </a:rPr>
              <a:t>int</a:t>
            </a:r>
            <a:r>
              <a:rPr lang="en-US" sz="1400" b="1" dirty="0">
                <a:solidFill>
                  <a:srgbClr val="FF0000"/>
                </a:solidFill>
                <a:latin typeface="Courier New" charset="0"/>
                <a:ea typeface="Courier New" charset="0"/>
                <a:cs typeface="Courier New" charset="0"/>
                <a:sym typeface="Wingdings"/>
              </a:rPr>
              <a:t> item);</a:t>
            </a:r>
          </a:p>
          <a:p>
            <a:pPr marL="0" lvl="1"/>
            <a:r>
              <a:rPr lang="en-US" sz="1400" b="1" dirty="0" err="1">
                <a:solidFill>
                  <a:srgbClr val="FF0000"/>
                </a:solidFill>
                <a:latin typeface="Courier New"/>
                <a:cs typeface="Courier New"/>
              </a:rPr>
              <a:t>int</a:t>
            </a:r>
            <a:r>
              <a:rPr lang="en-US" sz="1400" b="1" dirty="0">
                <a:solidFill>
                  <a:srgbClr val="FF0000"/>
                </a:solidFill>
                <a:latin typeface="Courier New"/>
                <a:cs typeface="Courier New"/>
              </a:rPr>
              <a:t> </a:t>
            </a:r>
            <a:r>
              <a:rPr lang="en-US" sz="1400" b="1" dirty="0" err="1">
                <a:solidFill>
                  <a:srgbClr val="FF0000"/>
                </a:solidFill>
                <a:latin typeface="Courier New"/>
                <a:cs typeface="Courier New"/>
              </a:rPr>
              <a:t>dequeue</a:t>
            </a:r>
            <a:r>
              <a:rPr lang="en-US" sz="1400" b="1" dirty="0">
                <a:solidFill>
                  <a:srgbClr val="FF0000"/>
                </a:solidFill>
                <a:latin typeface="Courier New"/>
                <a:cs typeface="Courier New"/>
              </a:rPr>
              <a:t>(Queue *q);</a:t>
            </a:r>
          </a:p>
          <a:p>
            <a:pPr marL="0" lvl="1"/>
            <a:r>
              <a:rPr lang="en-US" sz="1400" dirty="0" err="1">
                <a:latin typeface="Courier New" charset="0"/>
                <a:ea typeface="Courier New" charset="0"/>
                <a:cs typeface="Courier New" charset="0"/>
                <a:sym typeface="Wingdings"/>
              </a:rPr>
              <a:t>int</a:t>
            </a:r>
            <a:r>
              <a:rPr lang="en-US" sz="1400" dirty="0">
                <a:latin typeface="Courier New" charset="0"/>
                <a:ea typeface="Courier New" charset="0"/>
                <a:cs typeface="Courier New" charset="0"/>
                <a:sym typeface="Wingdings"/>
              </a:rPr>
              <a:t> peek(Queue *q);</a:t>
            </a:r>
            <a:endParaRPr lang="en-US" sz="1400" dirty="0">
              <a:latin typeface="Courier New"/>
              <a:cs typeface="Courier New"/>
            </a:endParaRPr>
          </a:p>
          <a:p>
            <a:pPr marL="0" lvl="1"/>
            <a:r>
              <a:rPr lang="en-US" sz="1400" b="1" dirty="0" err="1">
                <a:solidFill>
                  <a:srgbClr val="FF0000"/>
                </a:solidFill>
                <a:latin typeface="Courier New" charset="0"/>
                <a:ea typeface="Courier New" charset="0"/>
                <a:cs typeface="Courier New" charset="0"/>
                <a:sym typeface="Wingdings"/>
              </a:rPr>
              <a:t>int</a:t>
            </a:r>
            <a:r>
              <a:rPr lang="en-US" sz="1400" b="1" dirty="0">
                <a:solidFill>
                  <a:srgbClr val="FF0000"/>
                </a:solidFill>
                <a:latin typeface="Courier New" charset="0"/>
                <a:ea typeface="Courier New" charset="0"/>
                <a:cs typeface="Courier New" charset="0"/>
                <a:sym typeface="Wingdings"/>
              </a:rPr>
              <a:t> </a:t>
            </a:r>
            <a:r>
              <a:rPr lang="en-US" sz="1400" b="1" dirty="0" err="1">
                <a:solidFill>
                  <a:srgbClr val="FF0000"/>
                </a:solidFill>
                <a:latin typeface="Courier New" charset="0"/>
                <a:ea typeface="Courier New" charset="0"/>
                <a:cs typeface="Courier New" charset="0"/>
                <a:sym typeface="Wingdings"/>
              </a:rPr>
              <a:t>isEmptyQueue</a:t>
            </a:r>
            <a:r>
              <a:rPr lang="en-US" sz="1400" b="1" dirty="0">
                <a:solidFill>
                  <a:srgbClr val="FF0000"/>
                </a:solidFill>
                <a:latin typeface="Courier New" charset="0"/>
                <a:ea typeface="Courier New" charset="0"/>
                <a:cs typeface="Courier New" charset="0"/>
                <a:sym typeface="Wingdings"/>
              </a:rPr>
              <a:t>(Queue *q);</a:t>
            </a:r>
            <a:endParaRPr lang="en-US" sz="1400" dirty="0">
              <a:latin typeface="Courier New" charset="0"/>
              <a:ea typeface="Courier New" charset="0"/>
              <a:cs typeface="Courier New" charset="0"/>
              <a:sym typeface="Wingdings"/>
            </a:endParaRPr>
          </a:p>
          <a:p>
            <a:endParaRPr lang="en-US" dirty="0"/>
          </a:p>
        </p:txBody>
      </p:sp>
    </p:spTree>
    <p:extLst>
      <p:ext uri="{BB962C8B-B14F-4D97-AF65-F5344CB8AC3E}">
        <p14:creationId xmlns:p14="http://schemas.microsoft.com/office/powerpoint/2010/main" val="1804967181"/>
      </p:ext>
    </p:extLst>
  </p:cSld>
  <p:clrMapOvr>
    <a:masterClrMapping/>
  </p:clrMapOvr>
  <p:transition>
    <p:wipe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pPr eaLnBrk="1" hangingPunct="1"/>
            <a:r>
              <a:rPr lang="en-US" altLang="en-US" b="1" dirty="0">
                <a:cs typeface="Arial" panose="020B0604020202020204" pitchFamily="34" charset="0"/>
              </a:rPr>
              <a:t>Motivating </a:t>
            </a:r>
            <a:r>
              <a:rPr lang="en-US" altLang="en-US" b="1" dirty="0" err="1">
                <a:cs typeface="Arial" panose="020B0604020202020204" pitchFamily="34" charset="0"/>
              </a:rPr>
              <a:t>ApplicatioN</a:t>
            </a:r>
            <a:r>
              <a:rPr lang="en-US" altLang="en-US" b="1" dirty="0">
                <a:cs typeface="Arial" panose="020B0604020202020204" pitchFamily="34" charset="0"/>
              </a:rPr>
              <a:t> #1</a:t>
            </a: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200" dirty="0">
                <a:ea typeface="Cambria Math" panose="02040503050406030204" pitchFamily="18" charset="0"/>
                <a:cs typeface="Times New Roman" pitchFamily="18" charset="0"/>
              </a:rPr>
              <a:t>Application sends print job to driver by calling </a:t>
            </a:r>
            <a:r>
              <a:rPr lang="en-US" sz="1200" dirty="0" err="1">
                <a:ea typeface="Cambria Math" panose="02040503050406030204" pitchFamily="18" charset="0"/>
                <a:cs typeface="Times New Roman" pitchFamily="18" charset="0"/>
              </a:rPr>
              <a:t>addPrintJob</a:t>
            </a:r>
            <a:r>
              <a:rPr lang="en-US" sz="1200" dirty="0">
                <a:ea typeface="Cambria Math" panose="02040503050406030204" pitchFamily="18" charset="0"/>
                <a:cs typeface="Times New Roman" pitchFamily="18" charset="0"/>
              </a:rPr>
              <a:t>()</a:t>
            </a:r>
          </a:p>
          <a:p>
            <a:pPr lvl="1" algn="just">
              <a:lnSpc>
                <a:spcPct val="100000"/>
              </a:lnSpc>
              <a:buFont typeface=".AppleSystemUIFont" charset="-120"/>
              <a:buChar char="-"/>
            </a:pPr>
            <a:r>
              <a:rPr lang="en-US" sz="1100" dirty="0">
                <a:ea typeface="Cambria Math" panose="02040503050406030204" pitchFamily="18" charset="0"/>
                <a:cs typeface="Times New Roman" pitchFamily="18" charset="0"/>
              </a:rPr>
              <a:t>This will </a:t>
            </a:r>
            <a:r>
              <a:rPr lang="en-US" sz="1100" dirty="0" err="1">
                <a:ea typeface="Cambria Math" panose="02040503050406030204" pitchFamily="18" charset="0"/>
                <a:cs typeface="Times New Roman" pitchFamily="18" charset="0"/>
              </a:rPr>
              <a:t>enqueue</a:t>
            </a:r>
            <a:r>
              <a:rPr lang="en-US" sz="1100" dirty="0">
                <a:ea typeface="Cambria Math" panose="02040503050406030204" pitchFamily="18" charset="0"/>
                <a:cs typeface="Times New Roman" pitchFamily="18" charset="0"/>
              </a:rPr>
              <a:t>() the print job</a:t>
            </a:r>
          </a:p>
          <a:p>
            <a:pPr algn="just">
              <a:lnSpc>
                <a:spcPct val="150000"/>
              </a:lnSpc>
            </a:pPr>
            <a:r>
              <a:rPr lang="en-US" sz="1200" dirty="0">
                <a:ea typeface="Cambria Math" panose="02040503050406030204" pitchFamily="18" charset="0"/>
                <a:cs typeface="Times New Roman" pitchFamily="18" charset="0"/>
              </a:rPr>
              <a:t>When printer finishes the current print job, it calls </a:t>
            </a:r>
            <a:r>
              <a:rPr lang="en-US" sz="1200" dirty="0" err="1">
                <a:ea typeface="Cambria Math" panose="02040503050406030204" pitchFamily="18" charset="0"/>
                <a:cs typeface="Times New Roman" pitchFamily="18" charset="0"/>
              </a:rPr>
              <a:t>getNextPrintJob</a:t>
            </a:r>
            <a:r>
              <a:rPr lang="en-US" sz="1200" dirty="0">
                <a:ea typeface="Cambria Math" panose="02040503050406030204" pitchFamily="18" charset="0"/>
                <a:cs typeface="Times New Roman" pitchFamily="18" charset="0"/>
              </a:rPr>
              <a:t>()</a:t>
            </a:r>
          </a:p>
          <a:p>
            <a:pPr lvl="1" algn="just">
              <a:lnSpc>
                <a:spcPct val="100000"/>
              </a:lnSpc>
              <a:buFont typeface=".AppleSystemUIFont" charset="-120"/>
              <a:buChar char="-"/>
            </a:pPr>
            <a:r>
              <a:rPr lang="en-US" sz="1100" dirty="0">
                <a:ea typeface="Cambria Math" panose="02040503050406030204" pitchFamily="18" charset="0"/>
                <a:cs typeface="Times New Roman" pitchFamily="18" charset="0"/>
              </a:rPr>
              <a:t>This will </a:t>
            </a:r>
            <a:r>
              <a:rPr lang="en-US" sz="1100" dirty="0" err="1">
                <a:ea typeface="Cambria Math" panose="02040503050406030204" pitchFamily="18" charset="0"/>
                <a:cs typeface="Times New Roman" pitchFamily="18" charset="0"/>
              </a:rPr>
              <a:t>dequeue</a:t>
            </a:r>
            <a:r>
              <a:rPr lang="en-US" sz="1100" dirty="0">
                <a:ea typeface="Cambria Math" panose="02040503050406030204" pitchFamily="18" charset="0"/>
                <a:cs typeface="Times New Roman" pitchFamily="18" charset="0"/>
              </a:rPr>
              <a:t>() from the queue</a:t>
            </a:r>
          </a:p>
          <a:p>
            <a:pPr algn="just">
              <a:lnSpc>
                <a:spcPct val="150000"/>
              </a:lnSpc>
            </a:pPr>
            <a:r>
              <a:rPr lang="en-US" sz="1200" dirty="0">
                <a:ea typeface="Cambria Math" panose="02040503050406030204" pitchFamily="18" charset="0"/>
                <a:cs typeface="Times New Roman" pitchFamily="18" charset="0"/>
              </a:rPr>
              <a:t>Neither the application nor the printer has to care about other waiting print jobs, etc.</a:t>
            </a:r>
          </a:p>
          <a:p>
            <a:pPr algn="just">
              <a:lnSpc>
                <a:spcPct val="150000"/>
              </a:lnSpc>
            </a:pPr>
            <a:r>
              <a:rPr lang="en-US" sz="1200" dirty="0">
                <a:ea typeface="Cambria Math" panose="02040503050406030204" pitchFamily="18" charset="0"/>
                <a:cs typeface="Times New Roman" pitchFamily="18" charset="0"/>
              </a:rPr>
              <a:t>All print jobs will be processed in FIFO order</a:t>
            </a:r>
          </a:p>
          <a:p>
            <a:pPr lvl="1" algn="just">
              <a:lnSpc>
                <a:spcPct val="100000"/>
              </a:lnSpc>
              <a:buFont typeface=".AppleSystemUIFont" charset="-120"/>
              <a:buChar char="-"/>
            </a:pPr>
            <a:endParaRPr lang="en-US" sz="1100" dirty="0">
              <a:ea typeface="Cambria Math" panose="02040503050406030204" pitchFamily="18" charset="0"/>
              <a:cs typeface="Times New Roman" pitchFamily="18" charset="0"/>
            </a:endParaRPr>
          </a:p>
          <a:p>
            <a:pPr>
              <a:lnSpc>
                <a:spcPct val="150000"/>
              </a:lnSpc>
              <a:spcBef>
                <a:spcPts val="0"/>
              </a:spcBef>
              <a:spcAft>
                <a:spcPts val="600"/>
              </a:spcAft>
            </a:pPr>
            <a:endParaRPr lang="en-US" sz="1200" dirty="0">
              <a:ea typeface="Cambria Math" panose="02040503050406030204" pitchFamily="18" charset="0"/>
              <a:cs typeface="Times New Roman" pitchFamily="18" charset="0"/>
            </a:endParaRPr>
          </a:p>
        </p:txBody>
      </p:sp>
      <p:pic>
        <p:nvPicPr>
          <p:cNvPr id="10" name="Picture 9"/>
          <p:cNvPicPr>
            <a:picLocks noChangeAspect="1"/>
          </p:cNvPicPr>
          <p:nvPr/>
        </p:nvPicPr>
        <p:blipFill>
          <a:blip r:embed="rId3"/>
          <a:stretch>
            <a:fillRect/>
          </a:stretch>
        </p:blipFill>
        <p:spPr>
          <a:xfrm>
            <a:off x="1932629" y="4008206"/>
            <a:ext cx="1365868" cy="1365868"/>
          </a:xfrm>
          <a:prstGeom prst="rect">
            <a:avLst/>
          </a:prstGeom>
        </p:spPr>
      </p:pic>
      <p:pic>
        <p:nvPicPr>
          <p:cNvPr id="11" name="Picture 10"/>
          <p:cNvPicPr>
            <a:picLocks noChangeAspect="1"/>
          </p:cNvPicPr>
          <p:nvPr/>
        </p:nvPicPr>
        <p:blipFill>
          <a:blip r:embed="rId4"/>
          <a:stretch>
            <a:fillRect/>
          </a:stretch>
        </p:blipFill>
        <p:spPr>
          <a:xfrm>
            <a:off x="5219531" y="5064791"/>
            <a:ext cx="839256" cy="839256"/>
          </a:xfrm>
          <a:prstGeom prst="rect">
            <a:avLst/>
          </a:prstGeom>
        </p:spPr>
      </p:pic>
      <p:cxnSp>
        <p:nvCxnSpPr>
          <p:cNvPr id="14" name="Straight Arrow Connector 13"/>
          <p:cNvCxnSpPr>
            <a:stCxn id="24" idx="1"/>
          </p:cNvCxnSpPr>
          <p:nvPr/>
        </p:nvCxnSpPr>
        <p:spPr>
          <a:xfrm flipH="1">
            <a:off x="3420509" y="4047233"/>
            <a:ext cx="1800616" cy="513848"/>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5" name="Straight Arrow Connector 14"/>
          <p:cNvCxnSpPr/>
          <p:nvPr/>
        </p:nvCxnSpPr>
        <p:spPr>
          <a:xfrm flipH="1">
            <a:off x="3501849" y="4735975"/>
            <a:ext cx="2781362" cy="11115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6" name="Straight Arrow Connector 15"/>
          <p:cNvCxnSpPr/>
          <p:nvPr/>
        </p:nvCxnSpPr>
        <p:spPr>
          <a:xfrm flipH="1" flipV="1">
            <a:off x="3431358" y="5102982"/>
            <a:ext cx="1609781" cy="405768"/>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pic>
        <p:nvPicPr>
          <p:cNvPr id="24" name="Picture 23"/>
          <p:cNvPicPr>
            <a:picLocks noChangeAspect="1"/>
          </p:cNvPicPr>
          <p:nvPr/>
        </p:nvPicPr>
        <p:blipFill>
          <a:blip r:embed="rId5">
            <a:extLst>
              <a:ext uri="{BEBA8EAE-BF5A-486C-A8C5-ECC9F3942E4B}">
                <a14:imgProps xmlns:a14="http://schemas.microsoft.com/office/drawing/2010/main">
                  <a14:imgLayer r:embed="rId6">
                    <a14:imgEffect>
                      <a14:backgroundRemoval t="4084" b="100000" l="9831" r="89871">
                        <a14:foregroundMark x1="57994" y1="51295" x2="57994" y2="51295"/>
                        <a14:foregroundMark x1="54121" y1="37749" x2="54121" y2="37749"/>
                        <a14:foregroundMark x1="64647" y1="40339" x2="64647" y2="40339"/>
                        <a14:foregroundMark x1="71301" y1="45418" x2="71301" y2="45418"/>
                        <a14:foregroundMark x1="71301" y1="57171" x2="71301" y2="57171"/>
                      </a14:backgroundRemoval>
                    </a14:imgEffect>
                  </a14:imgLayer>
                </a14:imgProps>
              </a:ext>
            </a:extLst>
          </a:blip>
          <a:stretch>
            <a:fillRect/>
          </a:stretch>
        </p:blipFill>
        <p:spPr>
          <a:xfrm>
            <a:off x="5221125" y="3533384"/>
            <a:ext cx="904792" cy="1027697"/>
          </a:xfrm>
          <a:prstGeom prst="rect">
            <a:avLst/>
          </a:prstGeom>
        </p:spPr>
      </p:pic>
      <p:pic>
        <p:nvPicPr>
          <p:cNvPr id="32" name="Picture 31"/>
          <p:cNvPicPr>
            <a:picLocks noChangeAspect="1"/>
          </p:cNvPicPr>
          <p:nvPr/>
        </p:nvPicPr>
        <p:blipFill>
          <a:blip r:embed="rId7"/>
          <a:stretch>
            <a:fillRect/>
          </a:stretch>
        </p:blipFill>
        <p:spPr>
          <a:xfrm>
            <a:off x="6405223" y="4330761"/>
            <a:ext cx="772221" cy="772221"/>
          </a:xfrm>
          <a:prstGeom prst="rect">
            <a:avLst/>
          </a:prstGeom>
        </p:spPr>
      </p:pic>
    </p:spTree>
    <p:extLst>
      <p:ext uri="{BB962C8B-B14F-4D97-AF65-F5344CB8AC3E}">
        <p14:creationId xmlns:p14="http://schemas.microsoft.com/office/powerpoint/2010/main" val="313285837"/>
      </p:ext>
    </p:extLst>
  </p:cSld>
  <p:clrMapOvr>
    <a:masterClrMapping/>
  </p:clrMapOvr>
  <p:transition>
    <p:wipe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pPr eaLnBrk="1" hangingPunct="1"/>
            <a:r>
              <a:rPr lang="en-US" altLang="en-US" b="1" dirty="0">
                <a:cs typeface="Arial" panose="020B0604020202020204" pitchFamily="34" charset="0"/>
              </a:rPr>
              <a:t>Motivating </a:t>
            </a:r>
            <a:r>
              <a:rPr lang="en-US" altLang="en-US" b="1" dirty="0" err="1">
                <a:cs typeface="Arial" panose="020B0604020202020204" pitchFamily="34" charset="0"/>
              </a:rPr>
              <a:t>ApplicatioN</a:t>
            </a:r>
            <a:r>
              <a:rPr lang="en-US" altLang="en-US" b="1" dirty="0">
                <a:cs typeface="Arial" panose="020B0604020202020204" pitchFamily="34" charset="0"/>
              </a:rPr>
              <a:t> #2</a:t>
            </a: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pic>
        <p:nvPicPr>
          <p:cNvPr id="12" name="Picture 11"/>
          <p:cNvPicPr>
            <a:picLocks noChangeAspect="1"/>
          </p:cNvPicPr>
          <p:nvPr/>
        </p:nvPicPr>
        <p:blipFill>
          <a:blip r:embed="rId3">
            <a:extLst>
              <a:ext uri="{BEBA8EAE-BF5A-486C-A8C5-ECC9F3942E4B}">
                <a14:imgProps xmlns:a14="http://schemas.microsoft.com/office/drawing/2010/main">
                  <a14:imgLayer r:embed="rId4">
                    <a14:imgEffect>
                      <a14:backgroundRemoval t="626" b="97653" l="0" r="100000"/>
                    </a14:imgEffect>
                  </a14:imgLayer>
                </a14:imgProps>
              </a:ext>
            </a:extLst>
          </a:blip>
          <a:stretch>
            <a:fillRect/>
          </a:stretch>
        </p:blipFill>
        <p:spPr>
          <a:xfrm>
            <a:off x="6553200" y="3059043"/>
            <a:ext cx="1153129" cy="770763"/>
          </a:xfrm>
          <a:prstGeom prst="rect">
            <a:avLst/>
          </a:prstGeom>
        </p:spPr>
      </p:pic>
      <p:cxnSp>
        <p:nvCxnSpPr>
          <p:cNvPr id="19" name="Straight Arrow Connector 18"/>
          <p:cNvCxnSpPr>
            <a:stCxn id="27" idx="3"/>
          </p:cNvCxnSpPr>
          <p:nvPr/>
        </p:nvCxnSpPr>
        <p:spPr>
          <a:xfrm flipV="1">
            <a:off x="4847660" y="3540304"/>
            <a:ext cx="1704337" cy="894069"/>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20" name="Straight Arrow Connector 19"/>
          <p:cNvCxnSpPr>
            <a:endCxn id="20" idx="1"/>
          </p:cNvCxnSpPr>
          <p:nvPr/>
        </p:nvCxnSpPr>
        <p:spPr>
          <a:xfrm>
            <a:off x="4847660" y="4439250"/>
            <a:ext cx="1671983"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pic>
        <p:nvPicPr>
          <p:cNvPr id="27" name="Picture 26"/>
          <p:cNvPicPr>
            <a:picLocks noChangeAspect="1"/>
          </p:cNvPicPr>
          <p:nvPr/>
        </p:nvPicPr>
        <p:blipFill>
          <a:blip r:embed="rId5"/>
          <a:stretch>
            <a:fillRect/>
          </a:stretch>
        </p:blipFill>
        <p:spPr>
          <a:xfrm>
            <a:off x="1877816" y="3444425"/>
            <a:ext cx="2969844" cy="1979896"/>
          </a:xfrm>
          <a:prstGeom prst="rect">
            <a:avLst/>
          </a:prstGeom>
        </p:spPr>
      </p:pic>
      <p:pic>
        <p:nvPicPr>
          <p:cNvPr id="28" name="Picture 27"/>
          <p:cNvPicPr>
            <a:picLocks noChangeAspect="1"/>
          </p:cNvPicPr>
          <p:nvPr/>
        </p:nvPicPr>
        <p:blipFill>
          <a:blip r:embed="rId3">
            <a:extLst>
              <a:ext uri="{BEBA8EAE-BF5A-486C-A8C5-ECC9F3942E4B}">
                <a14:imgProps xmlns:a14="http://schemas.microsoft.com/office/drawing/2010/main">
                  <a14:imgLayer r:embed="rId6">
                    <a14:imgEffect>
                      <a14:backgroundRemoval t="626" b="97653" l="0" r="100000"/>
                    </a14:imgEffect>
                  </a14:imgLayer>
                </a14:imgProps>
              </a:ext>
            </a:extLst>
          </a:blip>
          <a:stretch>
            <a:fillRect/>
          </a:stretch>
        </p:blipFill>
        <p:spPr>
          <a:xfrm>
            <a:off x="6553200" y="4027943"/>
            <a:ext cx="1153129" cy="770763"/>
          </a:xfrm>
          <a:prstGeom prst="rect">
            <a:avLst/>
          </a:prstGeom>
        </p:spPr>
      </p:pic>
      <p:pic>
        <p:nvPicPr>
          <p:cNvPr id="29" name="Picture 28"/>
          <p:cNvPicPr>
            <a:picLocks noChangeAspect="1"/>
          </p:cNvPicPr>
          <p:nvPr/>
        </p:nvPicPr>
        <p:blipFill>
          <a:blip r:embed="rId3">
            <a:extLst>
              <a:ext uri="{BEBA8EAE-BF5A-486C-A8C5-ECC9F3942E4B}">
                <a14:imgProps xmlns:a14="http://schemas.microsoft.com/office/drawing/2010/main">
                  <a14:imgLayer r:embed="rId7">
                    <a14:imgEffect>
                      <a14:backgroundRemoval t="626" b="97653" l="0" r="100000"/>
                    </a14:imgEffect>
                  </a14:imgLayer>
                </a14:imgProps>
              </a:ext>
            </a:extLst>
          </a:blip>
          <a:stretch>
            <a:fillRect/>
          </a:stretch>
        </p:blipFill>
        <p:spPr>
          <a:xfrm>
            <a:off x="6551997" y="4996843"/>
            <a:ext cx="1153129" cy="770763"/>
          </a:xfrm>
          <a:prstGeom prst="rect">
            <a:avLst/>
          </a:prstGeom>
        </p:spPr>
      </p:pic>
      <p:cxnSp>
        <p:nvCxnSpPr>
          <p:cNvPr id="21" name="Straight Arrow Connector 20"/>
          <p:cNvCxnSpPr/>
          <p:nvPr/>
        </p:nvCxnSpPr>
        <p:spPr>
          <a:xfrm>
            <a:off x="4846457" y="4449735"/>
            <a:ext cx="1629390" cy="86957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3"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200" dirty="0">
                <a:ea typeface="Cambria Math" panose="02040503050406030204" pitchFamily="18" charset="0"/>
                <a:cs typeface="Times New Roman" pitchFamily="18" charset="0"/>
              </a:rPr>
              <a:t>To checkout, join the queue at the back</a:t>
            </a:r>
          </a:p>
          <a:p>
            <a:pPr algn="just">
              <a:lnSpc>
                <a:spcPct val="150000"/>
              </a:lnSpc>
            </a:pPr>
            <a:r>
              <a:rPr lang="en-US" sz="1200" dirty="0">
                <a:ea typeface="Cambria Math" panose="02040503050406030204" pitchFamily="18" charset="0"/>
                <a:cs typeface="Times New Roman" pitchFamily="18" charset="0"/>
              </a:rPr>
              <a:t>When any of the checkout counters becomes available, it calls </a:t>
            </a:r>
            <a:r>
              <a:rPr lang="en-US" sz="1200" dirty="0" err="1">
                <a:ea typeface="Cambria Math" panose="02040503050406030204" pitchFamily="18" charset="0"/>
                <a:cs typeface="Times New Roman" pitchFamily="18" charset="0"/>
              </a:rPr>
              <a:t>getNextCustomer</a:t>
            </a:r>
            <a:r>
              <a:rPr lang="en-US" sz="1200" dirty="0">
                <a:ea typeface="Cambria Math" panose="02040503050406030204" pitchFamily="18" charset="0"/>
                <a:cs typeface="Times New Roman" pitchFamily="18" charset="0"/>
              </a:rPr>
              <a:t>()</a:t>
            </a:r>
          </a:p>
          <a:p>
            <a:pPr algn="just">
              <a:lnSpc>
                <a:spcPct val="150000"/>
              </a:lnSpc>
            </a:pPr>
            <a:r>
              <a:rPr lang="en-US" sz="1200" dirty="0">
                <a:ea typeface="Cambria Math" panose="02040503050406030204" pitchFamily="18" charset="0"/>
                <a:cs typeface="Times New Roman" pitchFamily="18" charset="0"/>
              </a:rPr>
              <a:t>First-come, first-served order of processing guaranteed</a:t>
            </a:r>
          </a:p>
          <a:p>
            <a:pPr algn="just">
              <a:lnSpc>
                <a:spcPct val="150000"/>
              </a:lnSpc>
            </a:pPr>
            <a:r>
              <a:rPr lang="en-US" sz="1200" dirty="0">
                <a:ea typeface="Cambria Math" panose="02040503050406030204" pitchFamily="18" charset="0"/>
                <a:cs typeface="Times New Roman" pitchFamily="18" charset="0"/>
              </a:rPr>
              <a:t>Checkout counters don’t have to care about all other waiting customers</a:t>
            </a:r>
          </a:p>
        </p:txBody>
      </p:sp>
    </p:spTree>
    <p:extLst>
      <p:ext uri="{BB962C8B-B14F-4D97-AF65-F5344CB8AC3E}">
        <p14:creationId xmlns:p14="http://schemas.microsoft.com/office/powerpoint/2010/main" val="1884951053"/>
      </p:ext>
    </p:extLst>
  </p:cSld>
  <p:clrMapOvr>
    <a:masterClrMapping/>
  </p:clrMapOvr>
  <p:transition>
    <p:wipe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r>
              <a:rPr lang="en-US" altLang="en-US" dirty="0">
                <a:cs typeface="Arial" panose="020B0604020202020204" pitchFamily="34" charset="0"/>
              </a:rPr>
              <a:t>Today</a:t>
            </a:r>
            <a:endParaRPr lang="en-US" altLang="en-US" b="1" dirty="0">
              <a:cs typeface="Arial" panose="020B0604020202020204" pitchFamily="34" charset="0"/>
            </a:endParaRP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Motivating application</a:t>
            </a:r>
          </a:p>
          <a:p>
            <a:pPr algn="just">
              <a:lnSpc>
                <a:spcPct val="150000"/>
              </a:lnSpc>
            </a:pPr>
            <a:r>
              <a:rPr lang="en-US" sz="1800" dirty="0">
                <a:ea typeface="Cambria Math" panose="02040503050406030204" pitchFamily="18" charset="0"/>
                <a:cs typeface="Times New Roman" pitchFamily="18" charset="0"/>
              </a:rPr>
              <a:t>Queue data structure</a:t>
            </a:r>
          </a:p>
          <a:p>
            <a:pPr algn="just">
              <a:lnSpc>
                <a:spcPct val="150000"/>
              </a:lnSpc>
            </a:pPr>
            <a:r>
              <a:rPr lang="en-US" sz="1800" dirty="0">
                <a:ea typeface="Cambria Math" panose="02040503050406030204" pitchFamily="18" charset="0"/>
                <a:cs typeface="Times New Roman" pitchFamily="18" charset="0"/>
              </a:rPr>
              <a:t>Queue implementation using linked lists</a:t>
            </a:r>
          </a:p>
          <a:p>
            <a:pPr algn="just">
              <a:lnSpc>
                <a:spcPct val="150000"/>
              </a:lnSpc>
            </a:pPr>
            <a:r>
              <a:rPr lang="en-US" sz="1800" dirty="0">
                <a:ea typeface="Cambria Math" panose="02040503050406030204" pitchFamily="18" charset="0"/>
                <a:cs typeface="Times New Roman" pitchFamily="18" charset="0"/>
              </a:rPr>
              <a:t>Queue functions</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enqueue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dequeue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a:ea typeface="Cambria Math" panose="02040503050406030204" pitchFamily="18" charset="0"/>
                <a:cs typeface="Times New Roman" pitchFamily="18" charset="0"/>
              </a:rPr>
              <a:t>peek()</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isEmptyQueue</a:t>
            </a:r>
            <a:r>
              <a:rPr lang="en-US" sz="1600" dirty="0">
                <a:ea typeface="Cambria Math" panose="02040503050406030204" pitchFamily="18" charset="0"/>
                <a:cs typeface="Times New Roman" pitchFamily="18" charset="0"/>
              </a:rPr>
              <a:t>()</a:t>
            </a:r>
          </a:p>
          <a:p>
            <a:pPr algn="just">
              <a:lnSpc>
                <a:spcPct val="150000"/>
              </a:lnSpc>
            </a:pPr>
            <a:r>
              <a:rPr lang="en-US" sz="1800" dirty="0">
                <a:ea typeface="Cambria Math" panose="02040503050406030204" pitchFamily="18" charset="0"/>
                <a:cs typeface="Times New Roman" pitchFamily="18" charset="0"/>
              </a:rPr>
              <a:t>Worked examples: Applications</a:t>
            </a: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41807579"/>
      </p:ext>
    </p:extLst>
  </p:cSld>
  <p:clrMapOvr>
    <a:masterClrMapping/>
  </p:clrMapOvr>
  <p:transition>
    <p:wipe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r>
              <a:rPr lang="en-SG" altLang="en-US" sz="1600" dirty="0">
                <a:cs typeface="Arial" panose="020B0604020202020204" pitchFamily="34" charset="0"/>
              </a:rPr>
              <a:t>You should figure out which one is pointer, which one is not</a:t>
            </a:r>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endParaRPr lang="en-US" sz="1600" dirty="0">
              <a:ea typeface="Cambria Math" panose="02040503050406030204" pitchFamily="18" charset="0"/>
              <a:cs typeface="Times New Roman" pitchFamily="18" charset="0"/>
            </a:endParaRPr>
          </a:p>
        </p:txBody>
      </p:sp>
      <p:sp>
        <p:nvSpPr>
          <p:cNvPr id="36" name="object 7"/>
          <p:cNvSpPr txBox="1"/>
          <p:nvPr/>
        </p:nvSpPr>
        <p:spPr>
          <a:xfrm>
            <a:off x="1032512" y="1721232"/>
            <a:ext cx="7236366" cy="2154436"/>
          </a:xfrm>
          <a:prstGeom prst="rect">
            <a:avLst/>
          </a:prstGeom>
        </p:spPr>
        <p:txBody>
          <a:bodyPr vert="horz" wrap="square" lIns="0" tIns="0" rIns="0" bIns="0" rtlCol="0">
            <a:spAutoFit/>
          </a:bodyPr>
          <a:lstStyle/>
          <a:p>
            <a:pPr marL="355600" indent="-342900">
              <a:lnSpc>
                <a:spcPts val="2380"/>
              </a:lnSpc>
              <a:buFont typeface="Arial"/>
              <a:buChar char="•"/>
              <a:tabLst>
                <a:tab pos="355600" algn="l"/>
              </a:tabLst>
            </a:pPr>
            <a:r>
              <a:rPr sz="1600" spc="-15" dirty="0">
                <a:solidFill>
                  <a:prstClr val="black"/>
                </a:solidFill>
                <a:latin typeface="Verdana (Body)"/>
                <a:cs typeface="Calibri"/>
              </a:rPr>
              <a:t>Qu</a:t>
            </a:r>
            <a:r>
              <a:rPr sz="1600" spc="-10" dirty="0">
                <a:solidFill>
                  <a:prstClr val="black"/>
                </a:solidFill>
                <a:latin typeface="Verdana (Body)"/>
                <a:cs typeface="Calibri"/>
              </a:rPr>
              <a:t>eue structure</a:t>
            </a:r>
            <a:endParaRPr sz="1600" dirty="0">
              <a:solidFill>
                <a:prstClr val="black"/>
              </a:solidFill>
              <a:latin typeface="Verdana (Body)"/>
              <a:cs typeface="Calibri"/>
            </a:endParaRPr>
          </a:p>
          <a:p>
            <a:pPr>
              <a:spcBef>
                <a:spcPts val="37"/>
              </a:spcBef>
            </a:pPr>
            <a:r>
              <a:rPr lang="en-US" sz="1400" b="1" dirty="0">
                <a:solidFill>
                  <a:srgbClr val="0540FF"/>
                </a:solidFill>
                <a:latin typeface="Verdana (Body)"/>
                <a:cs typeface="Times New Roman"/>
              </a:rPr>
              <a:t>	</a:t>
            </a:r>
            <a:r>
              <a:rPr lang="en-US" sz="1400" b="1" dirty="0" err="1">
                <a:latin typeface="Verdana (Body)"/>
                <a:cs typeface="Times New Roman"/>
              </a:rPr>
              <a:t>typedef</a:t>
            </a:r>
            <a:r>
              <a:rPr lang="en-US" sz="1400" b="1" dirty="0">
                <a:latin typeface="Verdana (Body)"/>
                <a:cs typeface="Times New Roman"/>
              </a:rPr>
              <a:t> </a:t>
            </a:r>
            <a:r>
              <a:rPr lang="en-US" sz="1400" b="1" dirty="0" err="1">
                <a:latin typeface="Verdana (Body)"/>
                <a:cs typeface="Times New Roman"/>
              </a:rPr>
              <a:t>struct</a:t>
            </a:r>
            <a:r>
              <a:rPr lang="en-US" sz="1400" b="1" dirty="0">
                <a:latin typeface="Verdana (Body)"/>
                <a:cs typeface="Times New Roman"/>
              </a:rPr>
              <a:t> _queue {</a:t>
            </a:r>
          </a:p>
          <a:p>
            <a:pPr>
              <a:spcBef>
                <a:spcPts val="37"/>
              </a:spcBef>
            </a:pPr>
            <a:r>
              <a:rPr lang="en-US" sz="1400" b="1" dirty="0">
                <a:latin typeface="Verdana (Body)"/>
                <a:cs typeface="Times New Roman"/>
              </a:rPr>
              <a:t>	    </a:t>
            </a:r>
            <a:r>
              <a:rPr lang="en-US" sz="1400" b="1" dirty="0" err="1">
                <a:latin typeface="Verdana (Body)"/>
                <a:cs typeface="Times New Roman"/>
              </a:rPr>
              <a:t>LinkedList</a:t>
            </a:r>
            <a:r>
              <a:rPr lang="en-US" sz="1400" b="1" dirty="0">
                <a:latin typeface="Verdana (Body)"/>
                <a:cs typeface="Times New Roman"/>
              </a:rPr>
              <a:t> </a:t>
            </a:r>
            <a:r>
              <a:rPr lang="en-US" sz="1400" b="1" dirty="0" err="1">
                <a:latin typeface="Verdana (Body)"/>
                <a:cs typeface="Times New Roman"/>
              </a:rPr>
              <a:t>ll</a:t>
            </a:r>
            <a:r>
              <a:rPr lang="en-US" sz="1400" b="1" dirty="0">
                <a:latin typeface="Verdana (Body)"/>
                <a:cs typeface="Times New Roman"/>
              </a:rPr>
              <a:t>;</a:t>
            </a:r>
          </a:p>
          <a:p>
            <a:pPr>
              <a:spcBef>
                <a:spcPts val="37"/>
              </a:spcBef>
            </a:pPr>
            <a:r>
              <a:rPr lang="en-US" sz="1400" b="1" dirty="0">
                <a:latin typeface="Verdana (Body)"/>
                <a:cs typeface="Times New Roman"/>
              </a:rPr>
              <a:t>	}Queue; </a:t>
            </a:r>
          </a:p>
          <a:p>
            <a:pPr>
              <a:spcBef>
                <a:spcPts val="37"/>
              </a:spcBef>
            </a:pPr>
            <a:endParaRPr lang="en-US" sz="1400" b="1" dirty="0">
              <a:solidFill>
                <a:srgbClr val="0540FF"/>
              </a:solidFill>
              <a:latin typeface="Verdana (Body)"/>
              <a:cs typeface="Times New Roman"/>
            </a:endParaRPr>
          </a:p>
          <a:p>
            <a:pPr>
              <a:spcBef>
                <a:spcPts val="37"/>
              </a:spcBef>
            </a:pPr>
            <a:r>
              <a:rPr lang="en-US" sz="1600" b="1" dirty="0">
                <a:latin typeface="Verdana (Body)"/>
                <a:cs typeface="Times New Roman"/>
              </a:rPr>
              <a:t>    Queue q;       </a:t>
            </a:r>
            <a:r>
              <a:rPr lang="en-US" sz="1400" b="1" dirty="0">
                <a:latin typeface="Verdana (Body)"/>
                <a:cs typeface="Times New Roman"/>
              </a:rPr>
              <a:t>Queue Structure</a:t>
            </a:r>
          </a:p>
          <a:p>
            <a:pPr>
              <a:spcBef>
                <a:spcPts val="37"/>
              </a:spcBef>
            </a:pPr>
            <a:r>
              <a:rPr lang="en-US" sz="1600" b="1" dirty="0">
                <a:latin typeface="Verdana (Body)"/>
                <a:cs typeface="Times New Roman"/>
              </a:rPr>
              <a:t>       </a:t>
            </a:r>
            <a:r>
              <a:rPr lang="en-US" sz="1600" b="1" dirty="0" err="1">
                <a:latin typeface="Verdana (Body)"/>
                <a:cs typeface="Times New Roman"/>
              </a:rPr>
              <a:t>q.ll</a:t>
            </a:r>
            <a:r>
              <a:rPr lang="en-US" sz="1600" b="1" dirty="0">
                <a:latin typeface="Verdana (Body)"/>
                <a:cs typeface="Times New Roman"/>
              </a:rPr>
              <a:t>              </a:t>
            </a:r>
            <a:r>
              <a:rPr lang="en-US" sz="1600" b="1" dirty="0">
                <a:solidFill>
                  <a:srgbClr val="FF0000"/>
                </a:solidFill>
                <a:latin typeface="Verdana (Body)"/>
                <a:cs typeface="Times New Roman"/>
              </a:rPr>
              <a:t>LinkedList</a:t>
            </a:r>
          </a:p>
          <a:p>
            <a:pPr>
              <a:spcBef>
                <a:spcPts val="37"/>
              </a:spcBef>
            </a:pPr>
            <a:r>
              <a:rPr lang="en-US" sz="1600" b="1" dirty="0">
                <a:latin typeface="Verdana (Body)"/>
                <a:cs typeface="Times New Roman"/>
              </a:rPr>
              <a:t>       </a:t>
            </a:r>
            <a:r>
              <a:rPr lang="en-US" sz="1600" b="1" dirty="0" err="1">
                <a:latin typeface="Verdana (Body)"/>
                <a:cs typeface="Times New Roman"/>
              </a:rPr>
              <a:t>q.ll.head</a:t>
            </a:r>
            <a:endParaRPr lang="en-US" sz="1600" b="1" dirty="0">
              <a:latin typeface="Verdana (Body)"/>
              <a:cs typeface="Times New Roman"/>
            </a:endParaRPr>
          </a:p>
          <a:p>
            <a:pPr>
              <a:spcBef>
                <a:spcPts val="37"/>
              </a:spcBef>
            </a:pPr>
            <a:r>
              <a:rPr lang="en-US" sz="1600" b="1" dirty="0">
                <a:latin typeface="Verdana (Body)"/>
                <a:cs typeface="Times New Roman"/>
              </a:rPr>
              <a:t>      (</a:t>
            </a:r>
            <a:r>
              <a:rPr lang="en-US" sz="1600" b="1" dirty="0" err="1">
                <a:latin typeface="Verdana (Body)"/>
                <a:cs typeface="Times New Roman"/>
              </a:rPr>
              <a:t>q.ll.head</a:t>
            </a:r>
            <a:r>
              <a:rPr lang="en-US" sz="1600" b="1" dirty="0">
                <a:latin typeface="Verdana (Body)"/>
                <a:cs typeface="Times New Roman"/>
              </a:rPr>
              <a:t>)-&gt;num  </a:t>
            </a:r>
            <a:r>
              <a:rPr lang="en-US" sz="1600" b="1" dirty="0">
                <a:solidFill>
                  <a:srgbClr val="FF0000"/>
                </a:solidFill>
                <a:latin typeface="Verdana (Body)"/>
                <a:cs typeface="Times New Roman"/>
              </a:rPr>
              <a:t>integer</a:t>
            </a:r>
            <a:r>
              <a:rPr lang="en-US" sz="1600" b="1" dirty="0">
                <a:solidFill>
                  <a:srgbClr val="0540FF"/>
                </a:solidFill>
                <a:latin typeface="Verdana (Body)"/>
                <a:cs typeface="Times New Roman"/>
              </a:rPr>
              <a:t>  </a:t>
            </a:r>
          </a:p>
        </p:txBody>
      </p:sp>
      <p:sp>
        <p:nvSpPr>
          <p:cNvPr id="54" name="矩形 4"/>
          <p:cNvSpPr/>
          <p:nvPr/>
        </p:nvSpPr>
        <p:spPr>
          <a:xfrm>
            <a:off x="4885594" y="2904973"/>
            <a:ext cx="4389163" cy="1077218"/>
          </a:xfrm>
          <a:prstGeom prst="rect">
            <a:avLst/>
          </a:prstGeom>
          <a:ln>
            <a:solidFill>
              <a:schemeClr val="accent1"/>
            </a:solidFill>
          </a:ln>
        </p:spPr>
        <p:txBody>
          <a:bodyPr wrap="square">
            <a:spAutoFit/>
          </a:bodyPr>
          <a:lstStyle/>
          <a:p>
            <a:pPr>
              <a:spcBef>
                <a:spcPts val="37"/>
              </a:spcBef>
            </a:pPr>
            <a:r>
              <a:rPr lang="en-US" altLang="zh-CN" sz="1600" b="1" dirty="0">
                <a:latin typeface="Verdana (Body)"/>
                <a:cs typeface="Times New Roman"/>
              </a:rPr>
              <a:t>Queue *q;</a:t>
            </a:r>
          </a:p>
          <a:p>
            <a:pPr>
              <a:spcBef>
                <a:spcPts val="37"/>
              </a:spcBef>
            </a:pPr>
            <a:r>
              <a:rPr lang="en-US" altLang="zh-CN" sz="1600" b="1" dirty="0">
                <a:latin typeface="Verdana (Body)"/>
                <a:cs typeface="Times New Roman"/>
              </a:rPr>
              <a:t>q-&gt;</a:t>
            </a:r>
            <a:r>
              <a:rPr lang="en-US" altLang="zh-CN" sz="1600" b="1" dirty="0" err="1">
                <a:latin typeface="Verdana (Body)"/>
                <a:cs typeface="Times New Roman"/>
              </a:rPr>
              <a:t>ll</a:t>
            </a:r>
            <a:r>
              <a:rPr lang="en-US" altLang="zh-CN" sz="1600" b="1" dirty="0">
                <a:latin typeface="Verdana (Body)"/>
                <a:cs typeface="Times New Roman"/>
              </a:rPr>
              <a:t>               </a:t>
            </a:r>
            <a:r>
              <a:rPr lang="en-US" altLang="zh-CN" sz="1600" b="1" dirty="0" err="1">
                <a:solidFill>
                  <a:srgbClr val="FF0000"/>
                </a:solidFill>
                <a:latin typeface="Verdana (Body)"/>
                <a:cs typeface="Times New Roman"/>
              </a:rPr>
              <a:t>LinkedList</a:t>
            </a:r>
            <a:endParaRPr lang="en-US" altLang="zh-CN" sz="1600" b="1" dirty="0">
              <a:solidFill>
                <a:srgbClr val="FF0000"/>
              </a:solidFill>
              <a:latin typeface="Verdana (Body)"/>
              <a:cs typeface="Times New Roman"/>
            </a:endParaRPr>
          </a:p>
          <a:p>
            <a:pPr>
              <a:spcBef>
                <a:spcPts val="37"/>
              </a:spcBef>
            </a:pPr>
            <a:r>
              <a:rPr lang="en-US" altLang="zh-CN" sz="1600" b="1" dirty="0">
                <a:latin typeface="Verdana (Body)"/>
                <a:cs typeface="Times New Roman"/>
              </a:rPr>
              <a:t>q-&gt;</a:t>
            </a:r>
            <a:r>
              <a:rPr lang="en-US" altLang="zh-CN" sz="1600" b="1" dirty="0" err="1">
                <a:latin typeface="Verdana (Body)"/>
                <a:cs typeface="Times New Roman"/>
              </a:rPr>
              <a:t>ll.head</a:t>
            </a:r>
            <a:r>
              <a:rPr lang="en-US" altLang="zh-CN" sz="1600" b="1" dirty="0">
                <a:latin typeface="Verdana (Body)"/>
                <a:cs typeface="Times New Roman"/>
              </a:rPr>
              <a:t> </a:t>
            </a:r>
          </a:p>
          <a:p>
            <a:pPr>
              <a:spcBef>
                <a:spcPts val="37"/>
              </a:spcBef>
            </a:pPr>
            <a:r>
              <a:rPr lang="en-US" altLang="zh-CN" sz="1600" b="1" dirty="0">
                <a:latin typeface="Verdana (Body)"/>
                <a:cs typeface="Times New Roman"/>
              </a:rPr>
              <a:t>(q-&gt;</a:t>
            </a:r>
            <a:r>
              <a:rPr lang="en-US" altLang="zh-CN" sz="1600" b="1" dirty="0" err="1">
                <a:latin typeface="Verdana (Body)"/>
                <a:cs typeface="Times New Roman"/>
              </a:rPr>
              <a:t>ll.head</a:t>
            </a:r>
            <a:r>
              <a:rPr lang="en-US" altLang="zh-CN" sz="1600" b="1" dirty="0">
                <a:latin typeface="Verdana (Body)"/>
                <a:cs typeface="Times New Roman"/>
              </a:rPr>
              <a:t>)-&gt;num  </a:t>
            </a:r>
            <a:r>
              <a:rPr lang="en-US" altLang="zh-CN" sz="1600" b="1" dirty="0">
                <a:solidFill>
                  <a:srgbClr val="FF0000"/>
                </a:solidFill>
                <a:latin typeface="Verdana (Body)"/>
                <a:cs typeface="Times New Roman"/>
              </a:rPr>
              <a:t>integer</a:t>
            </a:r>
          </a:p>
        </p:txBody>
      </p:sp>
      <p:sp>
        <p:nvSpPr>
          <p:cNvPr id="55" name="文本框 8"/>
          <p:cNvSpPr txBox="1"/>
          <p:nvPr/>
        </p:nvSpPr>
        <p:spPr>
          <a:xfrm>
            <a:off x="6489263" y="2938476"/>
            <a:ext cx="1455970" cy="307777"/>
          </a:xfrm>
          <a:prstGeom prst="rect">
            <a:avLst/>
          </a:prstGeom>
          <a:noFill/>
        </p:spPr>
        <p:txBody>
          <a:bodyPr wrap="square" rtlCol="0">
            <a:spAutoFit/>
          </a:bodyPr>
          <a:lstStyle/>
          <a:p>
            <a:r>
              <a:rPr lang="en-US" altLang="zh-CN" sz="1400" dirty="0">
                <a:solidFill>
                  <a:srgbClr val="FF0000"/>
                </a:solidFill>
                <a:latin typeface="Verdana (Body)"/>
              </a:rPr>
              <a:t>Is a pointer </a:t>
            </a:r>
            <a:endParaRPr lang="zh-CN" altLang="en-US" sz="1400" dirty="0">
              <a:solidFill>
                <a:srgbClr val="FF0000"/>
              </a:solidFill>
              <a:latin typeface="Verdana (Body)"/>
            </a:endParaRPr>
          </a:p>
        </p:txBody>
      </p:sp>
      <p:sp>
        <p:nvSpPr>
          <p:cNvPr id="56" name="文本框 32"/>
          <p:cNvSpPr txBox="1"/>
          <p:nvPr/>
        </p:nvSpPr>
        <p:spPr>
          <a:xfrm>
            <a:off x="6505922" y="3413697"/>
            <a:ext cx="1999925" cy="307777"/>
          </a:xfrm>
          <a:prstGeom prst="rect">
            <a:avLst/>
          </a:prstGeom>
          <a:noFill/>
        </p:spPr>
        <p:txBody>
          <a:bodyPr wrap="square" rtlCol="0">
            <a:spAutoFit/>
          </a:bodyPr>
          <a:lstStyle/>
          <a:p>
            <a:r>
              <a:rPr lang="en-US" altLang="zh-CN" sz="1400" dirty="0" err="1">
                <a:solidFill>
                  <a:srgbClr val="FF0000"/>
                </a:solidFill>
                <a:latin typeface="Verdana (Body)"/>
              </a:rPr>
              <a:t>ListNode</a:t>
            </a:r>
            <a:r>
              <a:rPr lang="en-US" altLang="zh-CN" sz="1400" dirty="0">
                <a:solidFill>
                  <a:srgbClr val="FF0000"/>
                </a:solidFill>
                <a:latin typeface="Verdana (Body)"/>
              </a:rPr>
              <a:t> pointer</a:t>
            </a:r>
            <a:endParaRPr lang="zh-CN" altLang="en-US" sz="1400" dirty="0">
              <a:solidFill>
                <a:srgbClr val="FF0000"/>
              </a:solidFill>
              <a:latin typeface="Verdana (Body)"/>
            </a:endParaRPr>
          </a:p>
        </p:txBody>
      </p:sp>
      <p:sp>
        <p:nvSpPr>
          <p:cNvPr id="57" name="文本框 33"/>
          <p:cNvSpPr txBox="1"/>
          <p:nvPr/>
        </p:nvSpPr>
        <p:spPr>
          <a:xfrm>
            <a:off x="2732620" y="3305937"/>
            <a:ext cx="1836649" cy="275289"/>
          </a:xfrm>
          <a:prstGeom prst="rect">
            <a:avLst/>
          </a:prstGeom>
          <a:noFill/>
        </p:spPr>
        <p:txBody>
          <a:bodyPr wrap="square" rtlCol="0">
            <a:spAutoFit/>
          </a:bodyPr>
          <a:lstStyle/>
          <a:p>
            <a:r>
              <a:rPr lang="en-US" altLang="zh-CN" sz="1400" dirty="0" err="1">
                <a:solidFill>
                  <a:srgbClr val="FF0000"/>
                </a:solidFill>
                <a:latin typeface="Verdana (Body)"/>
              </a:rPr>
              <a:t>ListNode</a:t>
            </a:r>
            <a:r>
              <a:rPr lang="en-US" altLang="zh-CN" sz="1400" dirty="0">
                <a:solidFill>
                  <a:srgbClr val="FF0000"/>
                </a:solidFill>
                <a:latin typeface="Verdana (Body)"/>
              </a:rPr>
              <a:t>  pointer</a:t>
            </a:r>
            <a:endParaRPr lang="zh-CN" altLang="en-US" sz="1400" dirty="0">
              <a:solidFill>
                <a:srgbClr val="FF0000"/>
              </a:solidFill>
              <a:latin typeface="Verdana (Body)"/>
            </a:endParaRPr>
          </a:p>
        </p:txBody>
      </p:sp>
      <p:sp>
        <p:nvSpPr>
          <p:cNvPr id="58" name="矩形 9"/>
          <p:cNvSpPr/>
          <p:nvPr/>
        </p:nvSpPr>
        <p:spPr>
          <a:xfrm>
            <a:off x="1229597" y="2904973"/>
            <a:ext cx="3339672" cy="1077218"/>
          </a:xfrm>
          <a:prstGeom prst="rect">
            <a:avLst/>
          </a:prstGeom>
          <a:ln>
            <a:solidFill>
              <a:schemeClr val="accent1"/>
            </a:solidFill>
          </a:ln>
        </p:spPr>
        <p:txBody>
          <a:bodyPr wrap="square">
            <a:spAutoFit/>
          </a:bodyPr>
          <a:lstStyle/>
          <a:p>
            <a:pPr>
              <a:spcBef>
                <a:spcPts val="37"/>
              </a:spcBef>
            </a:pPr>
            <a:endParaRPr lang="en-US" altLang="zh-CN" sz="1600" b="1" dirty="0">
              <a:solidFill>
                <a:srgbClr val="0540FF"/>
              </a:solidFill>
              <a:latin typeface="Verdana (Body)"/>
              <a:cs typeface="Times New Roman"/>
            </a:endParaRPr>
          </a:p>
          <a:p>
            <a:pPr>
              <a:spcBef>
                <a:spcPts val="37"/>
              </a:spcBef>
            </a:pPr>
            <a:endParaRPr lang="en-US" altLang="zh-CN" sz="1600" b="1" dirty="0">
              <a:solidFill>
                <a:srgbClr val="0540FF"/>
              </a:solidFill>
              <a:latin typeface="Verdana (Body)"/>
              <a:cs typeface="Times New Roman"/>
            </a:endParaRPr>
          </a:p>
          <a:p>
            <a:pPr>
              <a:spcBef>
                <a:spcPts val="37"/>
              </a:spcBef>
            </a:pPr>
            <a:endParaRPr lang="en-US" altLang="zh-CN" sz="1600" b="1" dirty="0">
              <a:solidFill>
                <a:srgbClr val="0540FF"/>
              </a:solidFill>
              <a:latin typeface="Verdana (Body)"/>
              <a:cs typeface="Times New Roman"/>
            </a:endParaRPr>
          </a:p>
          <a:p>
            <a:pPr>
              <a:spcBef>
                <a:spcPts val="37"/>
              </a:spcBef>
            </a:pPr>
            <a:endParaRPr lang="zh-CN" altLang="en-US" sz="1600" b="1" dirty="0">
              <a:solidFill>
                <a:srgbClr val="0540FF"/>
              </a:solidFill>
              <a:latin typeface="Verdana (Body)"/>
              <a:cs typeface="Times New Roman"/>
            </a:endParaRPr>
          </a:p>
        </p:txBody>
      </p:sp>
      <p:grpSp>
        <p:nvGrpSpPr>
          <p:cNvPr id="62" name="Group 61"/>
          <p:cNvGrpSpPr/>
          <p:nvPr/>
        </p:nvGrpSpPr>
        <p:grpSpPr>
          <a:xfrm>
            <a:off x="1097280" y="4367740"/>
            <a:ext cx="6800242" cy="1493201"/>
            <a:chOff x="833409" y="4289219"/>
            <a:chExt cx="7157130" cy="1571567"/>
          </a:xfrm>
        </p:grpSpPr>
        <p:sp>
          <p:nvSpPr>
            <p:cNvPr id="35" name="object 3"/>
            <p:cNvSpPr/>
            <p:nvPr/>
          </p:nvSpPr>
          <p:spPr>
            <a:xfrm>
              <a:off x="1948847" y="4289219"/>
              <a:ext cx="1520081" cy="1571567"/>
            </a:xfrm>
            <a:custGeom>
              <a:avLst/>
              <a:gdLst/>
              <a:ahLst/>
              <a:cxnLst/>
              <a:rect l="l" t="t" r="r" b="b"/>
              <a:pathLst>
                <a:path w="2188845" h="2068829">
                  <a:moveTo>
                    <a:pt x="0" y="0"/>
                  </a:moveTo>
                  <a:lnTo>
                    <a:pt x="2188316" y="0"/>
                  </a:lnTo>
                  <a:lnTo>
                    <a:pt x="2188316" y="2068673"/>
                  </a:lnTo>
                  <a:lnTo>
                    <a:pt x="0" y="2068673"/>
                  </a:lnTo>
                  <a:lnTo>
                    <a:pt x="0" y="0"/>
                  </a:lnTo>
                  <a:close/>
                </a:path>
              </a:pathLst>
            </a:custGeom>
            <a:ln w="25399">
              <a:solidFill>
                <a:srgbClr val="428FA2"/>
              </a:solidFill>
            </a:ln>
          </p:spPr>
          <p:txBody>
            <a:bodyPr wrap="square" lIns="0" tIns="0" rIns="0" bIns="0" rtlCol="0"/>
            <a:lstStyle/>
            <a:p>
              <a:endParaRPr sz="1400">
                <a:solidFill>
                  <a:prstClr val="black"/>
                </a:solidFill>
                <a:latin typeface="Verdana (Body)"/>
              </a:endParaRPr>
            </a:p>
          </p:txBody>
        </p:sp>
        <p:sp>
          <p:nvSpPr>
            <p:cNvPr id="37" name="object 19"/>
            <p:cNvSpPr txBox="1"/>
            <p:nvPr/>
          </p:nvSpPr>
          <p:spPr>
            <a:xfrm>
              <a:off x="833409" y="4494010"/>
              <a:ext cx="1005346" cy="226751"/>
            </a:xfrm>
            <a:prstGeom prst="rect">
              <a:avLst/>
            </a:prstGeom>
          </p:spPr>
          <p:txBody>
            <a:bodyPr vert="horz" wrap="square" lIns="0" tIns="0" rIns="0" bIns="0" rtlCol="0">
              <a:spAutoFit/>
            </a:bodyPr>
            <a:lstStyle/>
            <a:p>
              <a:pPr marL="12700"/>
              <a:r>
                <a:rPr sz="1400" dirty="0">
                  <a:solidFill>
                    <a:prstClr val="black"/>
                  </a:solidFill>
                  <a:latin typeface="Verdana (Body)"/>
                  <a:cs typeface="Calibri"/>
                </a:rPr>
                <a:t>Qu</a:t>
              </a:r>
              <a:r>
                <a:rPr sz="1400" spc="-10" dirty="0">
                  <a:solidFill>
                    <a:prstClr val="black"/>
                  </a:solidFill>
                  <a:latin typeface="Verdana (Body)"/>
                  <a:cs typeface="Calibri"/>
                </a:rPr>
                <a:t>eue q</a:t>
              </a:r>
              <a:endParaRPr sz="1400" dirty="0">
                <a:solidFill>
                  <a:prstClr val="black"/>
                </a:solidFill>
                <a:latin typeface="Verdana (Body)"/>
                <a:cs typeface="Calibri"/>
              </a:endParaRPr>
            </a:p>
          </p:txBody>
        </p:sp>
        <p:sp>
          <p:nvSpPr>
            <p:cNvPr id="38" name="object 20"/>
            <p:cNvSpPr txBox="1"/>
            <p:nvPr/>
          </p:nvSpPr>
          <p:spPr>
            <a:xfrm>
              <a:off x="2237972" y="4333991"/>
              <a:ext cx="1230956" cy="226751"/>
            </a:xfrm>
            <a:prstGeom prst="rect">
              <a:avLst/>
            </a:prstGeom>
          </p:spPr>
          <p:txBody>
            <a:bodyPr vert="horz" wrap="square" lIns="0" tIns="0" rIns="0" bIns="0" rtlCol="0">
              <a:spAutoFit/>
            </a:bodyPr>
            <a:lstStyle/>
            <a:p>
              <a:pPr marL="12700"/>
              <a:r>
                <a:rPr sz="1400" dirty="0">
                  <a:solidFill>
                    <a:prstClr val="black"/>
                  </a:solidFill>
                  <a:latin typeface="Verdana (Body)"/>
                  <a:cs typeface="Calibri"/>
                </a:rPr>
                <a:t>Lin</a:t>
              </a:r>
              <a:r>
                <a:rPr sz="1400" spc="-5" dirty="0">
                  <a:solidFill>
                    <a:prstClr val="black"/>
                  </a:solidFill>
                  <a:latin typeface="Verdana (Body)"/>
                  <a:cs typeface="Calibri"/>
                </a:rPr>
                <a:t>k</a:t>
              </a:r>
              <a:r>
                <a:rPr sz="1400" spc="-15" dirty="0">
                  <a:solidFill>
                    <a:prstClr val="black"/>
                  </a:solidFill>
                  <a:latin typeface="Verdana (Body)"/>
                  <a:cs typeface="Calibri"/>
                </a:rPr>
                <a:t>e</a:t>
              </a:r>
              <a:r>
                <a:rPr sz="1400" dirty="0">
                  <a:solidFill>
                    <a:prstClr val="black"/>
                  </a:solidFill>
                  <a:latin typeface="Verdana (Body)"/>
                  <a:cs typeface="Calibri"/>
                </a:rPr>
                <a:t>dList ll</a:t>
              </a:r>
            </a:p>
          </p:txBody>
        </p:sp>
        <p:sp>
          <p:nvSpPr>
            <p:cNvPr id="39" name="object 23"/>
            <p:cNvSpPr/>
            <p:nvPr/>
          </p:nvSpPr>
          <p:spPr>
            <a:xfrm>
              <a:off x="2394113" y="5300267"/>
              <a:ext cx="724164" cy="322040"/>
            </a:xfrm>
            <a:custGeom>
              <a:avLst/>
              <a:gdLst/>
              <a:ahLst/>
              <a:cxnLst/>
              <a:rect l="l" t="t" r="r" b="b"/>
              <a:pathLst>
                <a:path w="809625" h="360045">
                  <a:moveTo>
                    <a:pt x="0" y="0"/>
                  </a:moveTo>
                  <a:lnTo>
                    <a:pt x="809562" y="0"/>
                  </a:lnTo>
                  <a:lnTo>
                    <a:pt x="809562" y="359956"/>
                  </a:lnTo>
                  <a:lnTo>
                    <a:pt x="0" y="359956"/>
                  </a:lnTo>
                  <a:lnTo>
                    <a:pt x="0" y="0"/>
                  </a:lnTo>
                  <a:close/>
                </a:path>
              </a:pathLst>
            </a:custGeom>
            <a:solidFill>
              <a:schemeClr val="accent6">
                <a:lumMod val="20000"/>
                <a:lumOff val="80000"/>
              </a:schemeClr>
            </a:solidFill>
            <a:ln w="25399">
              <a:solidFill>
                <a:srgbClr val="47719C"/>
              </a:solidFill>
            </a:ln>
          </p:spPr>
          <p:txBody>
            <a:bodyPr wrap="square" lIns="0" tIns="0" rIns="0" bIns="0" rtlCol="0"/>
            <a:lstStyle/>
            <a:p>
              <a:r>
                <a:rPr lang="en-US" dirty="0">
                  <a:solidFill>
                    <a:prstClr val="black"/>
                  </a:solidFill>
                  <a:latin typeface="Verdana (Body)"/>
                </a:rPr>
                <a:t>  </a:t>
              </a:r>
              <a:r>
                <a:rPr lang="en-US" dirty="0">
                  <a:solidFill>
                    <a:srgbClr val="00B0F0"/>
                  </a:solidFill>
                  <a:latin typeface="Verdana (Body)"/>
                </a:rPr>
                <a:t>size</a:t>
              </a:r>
              <a:endParaRPr sz="1400" dirty="0">
                <a:solidFill>
                  <a:srgbClr val="00B0F0"/>
                </a:solidFill>
                <a:latin typeface="Verdana (Body)"/>
              </a:endParaRPr>
            </a:p>
          </p:txBody>
        </p:sp>
        <p:sp>
          <p:nvSpPr>
            <p:cNvPr id="40" name="Text Box 16"/>
            <p:cNvSpPr txBox="1">
              <a:spLocks noChangeArrowheads="1"/>
            </p:cNvSpPr>
            <p:nvPr/>
          </p:nvSpPr>
          <p:spPr bwMode="auto">
            <a:xfrm>
              <a:off x="2373498" y="4790228"/>
              <a:ext cx="954194" cy="32393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fontAlgn="base">
                <a:spcBef>
                  <a:spcPct val="50000"/>
                </a:spcBef>
                <a:spcAft>
                  <a:spcPct val="0"/>
                </a:spcAft>
              </a:pPr>
              <a:r>
                <a:rPr lang="en-US" altLang="zh-CN" sz="1400" b="1" dirty="0">
                  <a:solidFill>
                    <a:srgbClr val="639AFF"/>
                  </a:solidFill>
                  <a:latin typeface="Verdana (Body)"/>
                  <a:ea typeface="微软雅黑" panose="020B0503020204020204" pitchFamily="34" charset="-122"/>
                </a:rPr>
                <a:t>*head</a:t>
              </a:r>
            </a:p>
          </p:txBody>
        </p:sp>
        <p:sp>
          <p:nvSpPr>
            <p:cNvPr id="41" name="Line 17"/>
            <p:cNvSpPr>
              <a:spLocks noChangeShapeType="1"/>
            </p:cNvSpPr>
            <p:nvPr/>
          </p:nvSpPr>
          <p:spPr bwMode="auto">
            <a:xfrm>
              <a:off x="3118277" y="5005382"/>
              <a:ext cx="1099077" cy="206264"/>
            </a:xfrm>
            <a:prstGeom prst="line">
              <a:avLst/>
            </a:prstGeom>
            <a:noFill/>
            <a:ln w="57150">
              <a:solidFill>
                <a:srgbClr val="639A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pPr>
              <a:endParaRPr lang="zh-CN" altLang="en-US" sz="1400">
                <a:solidFill>
                  <a:srgbClr val="000000"/>
                </a:solidFill>
                <a:latin typeface="Verdana (Body)"/>
              </a:endParaRPr>
            </a:p>
          </p:txBody>
        </p:sp>
        <p:sp>
          <p:nvSpPr>
            <p:cNvPr id="42" name="矩形 71"/>
            <p:cNvSpPr/>
            <p:nvPr/>
          </p:nvSpPr>
          <p:spPr>
            <a:xfrm>
              <a:off x="2169030" y="4668114"/>
              <a:ext cx="1158662" cy="1042812"/>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prstClr val="white"/>
                </a:solidFill>
                <a:latin typeface="Verdana (Body)"/>
              </a:endParaRPr>
            </a:p>
          </p:txBody>
        </p:sp>
        <p:sp>
          <p:nvSpPr>
            <p:cNvPr id="43" name="Rectangle 4"/>
            <p:cNvSpPr>
              <a:spLocks noChangeArrowheads="1"/>
            </p:cNvSpPr>
            <p:nvPr/>
          </p:nvSpPr>
          <p:spPr bwMode="auto">
            <a:xfrm>
              <a:off x="5415642" y="5031617"/>
              <a:ext cx="615757" cy="272626"/>
            </a:xfrm>
            <a:prstGeom prst="rect">
              <a:avLst/>
            </a:prstGeom>
            <a:solidFill>
              <a:srgbClr val="EBF7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defRPr/>
              </a:pPr>
              <a:r>
                <a:rPr lang="en-US" altLang="zh-CN" b="1" kern="0" dirty="0">
                  <a:solidFill>
                    <a:srgbClr val="808080"/>
                  </a:solidFill>
                  <a:latin typeface="Verdana (Body)"/>
                  <a:ea typeface="微软雅黑" panose="020B0503020204020204" pitchFamily="34" charset="-122"/>
                </a:rPr>
                <a:t>30</a:t>
              </a:r>
            </a:p>
          </p:txBody>
        </p:sp>
        <p:sp>
          <p:nvSpPr>
            <p:cNvPr id="44" name="Rectangle 5"/>
            <p:cNvSpPr>
              <a:spLocks noChangeArrowheads="1"/>
            </p:cNvSpPr>
            <p:nvPr/>
          </p:nvSpPr>
          <p:spPr bwMode="auto">
            <a:xfrm>
              <a:off x="6015042" y="5031617"/>
              <a:ext cx="439498" cy="272626"/>
            </a:xfrm>
            <a:prstGeom prst="rect">
              <a:avLst/>
            </a:prstGeom>
            <a:solidFill>
              <a:srgbClr val="BBE0E3"/>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defRPr/>
              </a:pPr>
              <a:endParaRPr lang="zh-CN" altLang="zh-CN" b="1" kern="0">
                <a:solidFill>
                  <a:srgbClr val="808080"/>
                </a:solidFill>
                <a:latin typeface="Verdana (Body)"/>
                <a:ea typeface="微软雅黑" panose="020B0503020204020204" pitchFamily="34" charset="-122"/>
              </a:endParaRPr>
            </a:p>
          </p:txBody>
        </p:sp>
        <p:sp>
          <p:nvSpPr>
            <p:cNvPr id="45" name="Line 6"/>
            <p:cNvSpPr>
              <a:spLocks noChangeShapeType="1"/>
            </p:cNvSpPr>
            <p:nvPr/>
          </p:nvSpPr>
          <p:spPr bwMode="auto">
            <a:xfrm>
              <a:off x="6377089" y="5167930"/>
              <a:ext cx="297633" cy="5942"/>
            </a:xfrm>
            <a:prstGeom prst="line">
              <a:avLst/>
            </a:prstGeom>
            <a:noFill/>
            <a:ln w="57150">
              <a:solidFill>
                <a:srgbClr val="FE7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pPr>
              <a:endParaRPr lang="zh-CN" altLang="en-US" sz="1400">
                <a:solidFill>
                  <a:srgbClr val="000000"/>
                </a:solidFill>
                <a:latin typeface="Verdana (Body)"/>
              </a:endParaRPr>
            </a:p>
          </p:txBody>
        </p:sp>
        <p:sp>
          <p:nvSpPr>
            <p:cNvPr id="46" name="Rectangle 7"/>
            <p:cNvSpPr>
              <a:spLocks noChangeArrowheads="1"/>
            </p:cNvSpPr>
            <p:nvPr/>
          </p:nvSpPr>
          <p:spPr bwMode="auto">
            <a:xfrm>
              <a:off x="6674723" y="5031617"/>
              <a:ext cx="627202" cy="272626"/>
            </a:xfrm>
            <a:prstGeom prst="rect">
              <a:avLst/>
            </a:prstGeom>
            <a:solidFill>
              <a:srgbClr val="EBF7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defRPr/>
              </a:pPr>
              <a:r>
                <a:rPr lang="en-US" altLang="zh-CN" b="1" kern="0" dirty="0">
                  <a:solidFill>
                    <a:srgbClr val="808080"/>
                  </a:solidFill>
                  <a:latin typeface="Verdana (Body)"/>
                  <a:ea typeface="微软雅黑" panose="020B0503020204020204" pitchFamily="34" charset="-122"/>
                </a:rPr>
                <a:t>40</a:t>
              </a:r>
            </a:p>
          </p:txBody>
        </p:sp>
        <p:sp>
          <p:nvSpPr>
            <p:cNvPr id="47" name="Rectangle 8"/>
            <p:cNvSpPr>
              <a:spLocks noChangeArrowheads="1"/>
            </p:cNvSpPr>
            <p:nvPr/>
          </p:nvSpPr>
          <p:spPr bwMode="auto">
            <a:xfrm>
              <a:off x="7301000" y="5031617"/>
              <a:ext cx="439498" cy="272626"/>
            </a:xfrm>
            <a:prstGeom prst="rect">
              <a:avLst/>
            </a:prstGeom>
            <a:solidFill>
              <a:srgbClr val="BBE0E3"/>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defRPr/>
              </a:pPr>
              <a:endParaRPr lang="zh-CN" altLang="zh-CN" b="1" kern="0">
                <a:solidFill>
                  <a:srgbClr val="808080"/>
                </a:solidFill>
                <a:latin typeface="Verdana (Body)"/>
                <a:ea typeface="微软雅黑" panose="020B0503020204020204" pitchFamily="34" charset="-122"/>
              </a:endParaRPr>
            </a:p>
          </p:txBody>
        </p:sp>
        <p:sp>
          <p:nvSpPr>
            <p:cNvPr id="48" name="Line 22"/>
            <p:cNvSpPr>
              <a:spLocks noChangeShapeType="1"/>
            </p:cNvSpPr>
            <p:nvPr/>
          </p:nvSpPr>
          <p:spPr bwMode="auto">
            <a:xfrm flipV="1">
              <a:off x="7667675" y="5216732"/>
              <a:ext cx="322864" cy="4125"/>
            </a:xfrm>
            <a:prstGeom prst="line">
              <a:avLst/>
            </a:prstGeom>
            <a:noFill/>
            <a:ln w="57150">
              <a:solidFill>
                <a:srgbClr val="FE7F00"/>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pPr>
              <a:endParaRPr lang="zh-CN" altLang="en-US" sz="1400">
                <a:solidFill>
                  <a:srgbClr val="000000"/>
                </a:solidFill>
                <a:latin typeface="Verdana (Body)"/>
              </a:endParaRPr>
            </a:p>
          </p:txBody>
        </p:sp>
        <p:sp>
          <p:nvSpPr>
            <p:cNvPr id="49" name="Rectangle 4"/>
            <p:cNvSpPr>
              <a:spLocks noChangeArrowheads="1"/>
            </p:cNvSpPr>
            <p:nvPr/>
          </p:nvSpPr>
          <p:spPr bwMode="auto">
            <a:xfrm>
              <a:off x="4204536" y="5031617"/>
              <a:ext cx="615757" cy="272626"/>
            </a:xfrm>
            <a:prstGeom prst="rect">
              <a:avLst/>
            </a:prstGeom>
            <a:solidFill>
              <a:srgbClr val="EBF7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defRPr/>
              </a:pPr>
              <a:r>
                <a:rPr lang="en-US" altLang="zh-CN" b="1" kern="0" dirty="0">
                  <a:solidFill>
                    <a:srgbClr val="808080"/>
                  </a:solidFill>
                  <a:latin typeface="Verdana (Body)"/>
                  <a:ea typeface="微软雅黑" panose="020B0503020204020204" pitchFamily="34" charset="-122"/>
                </a:rPr>
                <a:t>20</a:t>
              </a:r>
            </a:p>
          </p:txBody>
        </p:sp>
        <p:sp>
          <p:nvSpPr>
            <p:cNvPr id="50" name="Rectangle 5"/>
            <p:cNvSpPr>
              <a:spLocks noChangeArrowheads="1"/>
            </p:cNvSpPr>
            <p:nvPr/>
          </p:nvSpPr>
          <p:spPr bwMode="auto">
            <a:xfrm>
              <a:off x="4803936" y="5031617"/>
              <a:ext cx="439498" cy="272626"/>
            </a:xfrm>
            <a:prstGeom prst="rect">
              <a:avLst/>
            </a:prstGeom>
            <a:solidFill>
              <a:srgbClr val="BBE0E3"/>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defRPr/>
              </a:pPr>
              <a:endParaRPr lang="zh-CN" altLang="zh-CN" b="1" kern="0">
                <a:solidFill>
                  <a:srgbClr val="808080"/>
                </a:solidFill>
                <a:latin typeface="Verdana (Body)"/>
                <a:ea typeface="微软雅黑" panose="020B0503020204020204" pitchFamily="34" charset="-122"/>
              </a:endParaRPr>
            </a:p>
          </p:txBody>
        </p:sp>
        <p:sp>
          <p:nvSpPr>
            <p:cNvPr id="51" name="Line 6"/>
            <p:cNvSpPr>
              <a:spLocks noChangeShapeType="1"/>
            </p:cNvSpPr>
            <p:nvPr/>
          </p:nvSpPr>
          <p:spPr bwMode="auto">
            <a:xfrm>
              <a:off x="5130827" y="5167930"/>
              <a:ext cx="297633" cy="5942"/>
            </a:xfrm>
            <a:prstGeom prst="line">
              <a:avLst/>
            </a:prstGeom>
            <a:noFill/>
            <a:ln w="57150">
              <a:solidFill>
                <a:srgbClr val="FE7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pPr>
              <a:endParaRPr lang="zh-CN" altLang="en-US" sz="1400">
                <a:solidFill>
                  <a:srgbClr val="000000"/>
                </a:solidFill>
                <a:latin typeface="Verdana (Body)"/>
              </a:endParaRPr>
            </a:p>
          </p:txBody>
        </p:sp>
        <p:cxnSp>
          <p:nvCxnSpPr>
            <p:cNvPr id="52" name="直接连接符 3"/>
            <p:cNvCxnSpPr/>
            <p:nvPr/>
          </p:nvCxnSpPr>
          <p:spPr>
            <a:xfrm>
              <a:off x="4204536" y="4819272"/>
              <a:ext cx="3475985"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53" name="直接连接符 53"/>
            <p:cNvCxnSpPr/>
            <p:nvPr/>
          </p:nvCxnSpPr>
          <p:spPr>
            <a:xfrm>
              <a:off x="4204536" y="5508713"/>
              <a:ext cx="3475985"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59" name="object 19"/>
            <p:cNvSpPr txBox="1"/>
            <p:nvPr/>
          </p:nvSpPr>
          <p:spPr>
            <a:xfrm>
              <a:off x="893928" y="5236087"/>
              <a:ext cx="954192" cy="192702"/>
            </a:xfrm>
            <a:prstGeom prst="rect">
              <a:avLst/>
            </a:prstGeom>
          </p:spPr>
          <p:txBody>
            <a:bodyPr vert="horz" wrap="square" lIns="0" tIns="0" rIns="0" bIns="0" rtlCol="0">
              <a:spAutoFit/>
            </a:bodyPr>
            <a:lstStyle/>
            <a:p>
              <a:pPr marL="12700"/>
              <a:r>
                <a:rPr sz="1400" dirty="0">
                  <a:solidFill>
                    <a:prstClr val="black"/>
                  </a:solidFill>
                  <a:latin typeface="Verdana (Body)"/>
                  <a:cs typeface="Calibri"/>
                </a:rPr>
                <a:t>Qu</a:t>
              </a:r>
              <a:r>
                <a:rPr sz="1400" spc="-10" dirty="0">
                  <a:solidFill>
                    <a:prstClr val="black"/>
                  </a:solidFill>
                  <a:latin typeface="Verdana (Body)"/>
                  <a:cs typeface="Calibri"/>
                </a:rPr>
                <a:t>eue</a:t>
              </a:r>
              <a:r>
                <a:rPr lang="en-US" sz="1400" spc="-10" dirty="0">
                  <a:solidFill>
                    <a:prstClr val="black"/>
                  </a:solidFill>
                  <a:latin typeface="Verdana (Body)"/>
                  <a:cs typeface="Calibri"/>
                </a:rPr>
                <a:t>*</a:t>
              </a:r>
              <a:r>
                <a:rPr sz="1400" spc="-10" dirty="0">
                  <a:solidFill>
                    <a:prstClr val="black"/>
                  </a:solidFill>
                  <a:latin typeface="Verdana (Body)"/>
                  <a:cs typeface="Calibri"/>
                </a:rPr>
                <a:t> q</a:t>
              </a:r>
              <a:endParaRPr sz="1400" dirty="0">
                <a:solidFill>
                  <a:prstClr val="black"/>
                </a:solidFill>
                <a:latin typeface="Verdana (Body)"/>
                <a:cs typeface="Calibri"/>
              </a:endParaRPr>
            </a:p>
          </p:txBody>
        </p:sp>
      </p:grpSp>
      <p:sp>
        <p:nvSpPr>
          <p:cNvPr id="64" name="文本框 5"/>
          <p:cNvSpPr txBox="1"/>
          <p:nvPr/>
        </p:nvSpPr>
        <p:spPr>
          <a:xfrm>
            <a:off x="4867583" y="1411483"/>
            <a:ext cx="3096035" cy="738664"/>
          </a:xfrm>
          <a:prstGeom prst="rect">
            <a:avLst/>
          </a:prstGeom>
          <a:gradFill rotWithShape="1">
            <a:gsLst>
              <a:gs pos="0">
                <a:srgbClr val="9BBB59">
                  <a:tint val="50000"/>
                  <a:satMod val="300000"/>
                </a:srgbClr>
              </a:gs>
              <a:gs pos="35000">
                <a:srgbClr val="9BBB59">
                  <a:tint val="37000"/>
                  <a:satMod val="300000"/>
                </a:srgbClr>
              </a:gs>
              <a:gs pos="100000">
                <a:srgbClr val="9BBB59">
                  <a:tint val="15000"/>
                  <a:satMod val="350000"/>
                </a:srgbClr>
              </a:gs>
            </a:gsLst>
            <a:lin ang="16200000" scaled="1"/>
          </a:gradFill>
          <a:ln w="9525" cap="flat" cmpd="sng" algn="ctr">
            <a:solidFill>
              <a:srgbClr val="9BBB59">
                <a:shade val="95000"/>
                <a:satMod val="105000"/>
              </a:srgbClr>
            </a:solidFill>
            <a:prstDash val="solid"/>
          </a:ln>
          <a:effectLst>
            <a:outerShdw blurRad="40000" dist="20000" dir="5400000" rotWithShape="0">
              <a:srgbClr val="000000">
                <a:alpha val="38000"/>
              </a:srgbClr>
            </a:outerShdw>
          </a:effectLst>
        </p:spPr>
        <p:txBody>
          <a:bodyPr wrap="square" rtlCol="0">
            <a:spAutoFit/>
          </a:body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Verdana (Body)"/>
                <a:ea typeface="宋体" panose="02010600030101010101" pitchFamily="2" charset="-122"/>
              </a:rPr>
              <a:t>When should I use “</a:t>
            </a:r>
            <a:r>
              <a:rPr kumimoji="0" lang="en-US" altLang="zh-CN" sz="1400" b="0" i="0" u="none" strike="noStrike" kern="0" cap="none" spc="0" normalizeH="0" baseline="0" noProof="0" dirty="0">
                <a:ln>
                  <a:noFill/>
                </a:ln>
                <a:solidFill>
                  <a:srgbClr val="FF0000"/>
                </a:solidFill>
                <a:effectLst/>
                <a:uLnTx/>
                <a:uFillTx/>
                <a:latin typeface="Verdana (Body)"/>
                <a:ea typeface="宋体" panose="02010600030101010101" pitchFamily="2" charset="-122"/>
              </a:rPr>
              <a:t>-&gt;</a:t>
            </a:r>
            <a:r>
              <a:rPr kumimoji="0" lang="en-US" altLang="zh-CN" sz="1400" b="0" i="0" u="none" strike="noStrike" kern="0" cap="none" spc="0" normalizeH="0" baseline="0" noProof="0" dirty="0">
                <a:ln>
                  <a:noFill/>
                </a:ln>
                <a:solidFill>
                  <a:prstClr val="black"/>
                </a:solidFill>
                <a:effectLst/>
                <a:uLnTx/>
                <a:uFillTx/>
                <a:latin typeface="Verdana (Body)"/>
                <a:ea typeface="宋体" panose="02010600030101010101" pitchFamily="2" charset="-122"/>
              </a:rPr>
              <a:t>” or ”</a:t>
            </a:r>
            <a:r>
              <a:rPr kumimoji="0" lang="en-US" altLang="zh-CN" sz="1400" b="0" i="0" u="none" strike="noStrike" kern="0" cap="none" spc="0" normalizeH="0" baseline="0" noProof="0" dirty="0">
                <a:ln>
                  <a:noFill/>
                </a:ln>
                <a:solidFill>
                  <a:srgbClr val="FF0000"/>
                </a:solidFill>
                <a:effectLst/>
                <a:uLnTx/>
                <a:uFillTx/>
                <a:latin typeface="Verdana (Body)"/>
                <a:ea typeface="宋体" panose="02010600030101010101" pitchFamily="2" charset="-122"/>
              </a:rPr>
              <a:t>.</a:t>
            </a:r>
            <a:r>
              <a:rPr kumimoji="0" lang="en-US" altLang="zh-CN" sz="1400" b="0" i="0" u="none" strike="noStrike" kern="0" cap="none" spc="0" normalizeH="0" baseline="0" noProof="0" dirty="0">
                <a:ln>
                  <a:noFill/>
                </a:ln>
                <a:solidFill>
                  <a:prstClr val="black"/>
                </a:solidFill>
                <a:effectLst/>
                <a:uLnTx/>
                <a:uFillTx/>
                <a:latin typeface="Verdana (Body)"/>
                <a:ea typeface="宋体" panose="02010600030101010101" pitchFamily="2" charset="-122"/>
              </a:rPr>
              <a:t>” ?</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Verdana (Body)"/>
                <a:ea typeface="宋体" panose="02010600030101010101" pitchFamily="2" charset="-122"/>
              </a:rPr>
              <a:t>pointer</a:t>
            </a:r>
            <a:r>
              <a:rPr kumimoji="0" lang="en-US" altLang="zh-CN" sz="1400" b="1" i="0" u="none" strike="noStrike" kern="0" cap="none" spc="0" normalizeH="0" baseline="0" noProof="0" dirty="0">
                <a:ln>
                  <a:noFill/>
                </a:ln>
                <a:solidFill>
                  <a:srgbClr val="FF0000"/>
                </a:solidFill>
                <a:effectLst/>
                <a:uLnTx/>
                <a:uFillTx/>
                <a:latin typeface="Verdana (Body)"/>
                <a:ea typeface="宋体" panose="02010600030101010101" pitchFamily="2" charset="-122"/>
              </a:rPr>
              <a:t>-&gt;</a:t>
            </a:r>
          </a:p>
          <a:p>
            <a:pPr marL="0" marR="0" lvl="0" indent="0" defTabSz="914400" eaLnBrk="0" fontAlgn="base" latinLnBrk="0" hangingPunct="0">
              <a:lnSpc>
                <a:spcPct val="100000"/>
              </a:lnSpc>
              <a:spcBef>
                <a:spcPct val="0"/>
              </a:spcBef>
              <a:spcAft>
                <a:spcPct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Verdana (Body)"/>
                <a:ea typeface="宋体" panose="02010600030101010101" pitchFamily="2" charset="-122"/>
              </a:rPr>
              <a:t>Non-pointer</a:t>
            </a:r>
            <a:r>
              <a:rPr kumimoji="0" lang="en-US" altLang="zh-CN" sz="1400" b="1" i="0" u="none" strike="noStrike" kern="0" cap="none" spc="0" normalizeH="0" baseline="0" noProof="0" dirty="0">
                <a:ln>
                  <a:noFill/>
                </a:ln>
                <a:solidFill>
                  <a:srgbClr val="FF0000"/>
                </a:solidFill>
                <a:effectLst/>
                <a:uLnTx/>
                <a:uFillTx/>
                <a:latin typeface="Verdana (Body)"/>
                <a:ea typeface="宋体" panose="02010600030101010101" pitchFamily="2" charset="-122"/>
              </a:rPr>
              <a:t>.</a:t>
            </a:r>
            <a:r>
              <a:rPr kumimoji="0" lang="en-US" altLang="zh-CN" sz="1400" b="0" i="0" u="none" strike="noStrike" kern="0" cap="none" spc="0" normalizeH="0" baseline="0" noProof="0" dirty="0">
                <a:ln>
                  <a:noFill/>
                </a:ln>
                <a:solidFill>
                  <a:prstClr val="black"/>
                </a:solidFill>
                <a:effectLst/>
                <a:uLnTx/>
                <a:uFillTx/>
                <a:latin typeface="Verdana (Body)"/>
                <a:ea typeface="宋体" panose="02010600030101010101" pitchFamily="2" charset="-122"/>
              </a:rPr>
              <a:t> </a:t>
            </a:r>
            <a:endParaRPr kumimoji="0" lang="zh-CN" altLang="en-US" sz="1400" b="0" i="0" u="none" strike="noStrike" kern="0" cap="none" spc="0" normalizeH="0" baseline="0" noProof="0" dirty="0">
              <a:ln>
                <a:noFill/>
              </a:ln>
              <a:solidFill>
                <a:prstClr val="black"/>
              </a:solidFill>
              <a:effectLst/>
              <a:uLnTx/>
              <a:uFillTx/>
              <a:latin typeface="Verdana (Body)"/>
              <a:ea typeface="宋体" panose="02010600030101010101" pitchFamily="2" charset="-122"/>
            </a:endParaRPr>
          </a:p>
        </p:txBody>
      </p:sp>
    </p:spTree>
    <p:extLst>
      <p:ext uri="{BB962C8B-B14F-4D97-AF65-F5344CB8AC3E}">
        <p14:creationId xmlns:p14="http://schemas.microsoft.com/office/powerpoint/2010/main" val="2171876119"/>
      </p:ext>
    </p:extLst>
  </p:cSld>
  <p:clrMapOvr>
    <a:masterClrMapping/>
  </p:clrMapOvr>
  <p:transition>
    <p:wipe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6">
                                            <p:txEl>
                                              <p:pRg st="7" end="7"/>
                                            </p:txEl>
                                          </p:spTgt>
                                        </p:tgtEl>
                                        <p:attrNameLst>
                                          <p:attrName>style.visibility</p:attrName>
                                        </p:attrNameLst>
                                      </p:cBhvr>
                                      <p:to>
                                        <p:strVal val="visible"/>
                                      </p:to>
                                    </p:set>
                                    <p:anim calcmode="lin" valueType="num">
                                      <p:cBhvr>
                                        <p:cTn id="7" dur="500" fill="hold"/>
                                        <p:tgtEl>
                                          <p:spTgt spid="36">
                                            <p:txEl>
                                              <p:pRg st="7" end="7"/>
                                            </p:txEl>
                                          </p:spTgt>
                                        </p:tgtEl>
                                        <p:attrNameLst>
                                          <p:attrName>ppt_w</p:attrName>
                                        </p:attrNameLst>
                                      </p:cBhvr>
                                      <p:tavLst>
                                        <p:tav tm="0">
                                          <p:val>
                                            <p:fltVal val="0"/>
                                          </p:val>
                                        </p:tav>
                                        <p:tav tm="100000">
                                          <p:val>
                                            <p:strVal val="#ppt_w"/>
                                          </p:val>
                                        </p:tav>
                                      </p:tavLst>
                                    </p:anim>
                                    <p:anim calcmode="lin" valueType="num">
                                      <p:cBhvr>
                                        <p:cTn id="8" dur="500" fill="hold"/>
                                        <p:tgtEl>
                                          <p:spTgt spid="36">
                                            <p:txEl>
                                              <p:pRg st="7" end="7"/>
                                            </p:txEl>
                                          </p:spTgt>
                                        </p:tgtEl>
                                        <p:attrNameLst>
                                          <p:attrName>ppt_h</p:attrName>
                                        </p:attrNameLst>
                                      </p:cBhvr>
                                      <p:tavLst>
                                        <p:tav tm="0">
                                          <p:val>
                                            <p:fltVal val="0"/>
                                          </p:val>
                                        </p:tav>
                                        <p:tav tm="100000">
                                          <p:val>
                                            <p:strVal val="#ppt_h"/>
                                          </p:val>
                                        </p:tav>
                                      </p:tavLst>
                                    </p:anim>
                                    <p:animEffect transition="in" filter="fade">
                                      <p:cBhvr>
                                        <p:cTn id="9" dur="500"/>
                                        <p:tgtEl>
                                          <p:spTgt spid="36">
                                            <p:txEl>
                                              <p:pRg st="7" end="7"/>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57">
                                            <p:txEl>
                                              <p:pRg st="0" end="0"/>
                                            </p:txEl>
                                          </p:spTgt>
                                        </p:tgtEl>
                                        <p:attrNameLst>
                                          <p:attrName>style.visibility</p:attrName>
                                        </p:attrNameLst>
                                      </p:cBhvr>
                                      <p:to>
                                        <p:strVal val="visible"/>
                                      </p:to>
                                    </p:set>
                                    <p:animEffect transition="in" filter="barn(inVertical)">
                                      <p:cBhvr>
                                        <p:cTn id="14" dur="500"/>
                                        <p:tgtEl>
                                          <p:spTgt spid="5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36">
                                            <p:txEl>
                                              <p:pRg st="8" end="8"/>
                                            </p:txEl>
                                          </p:spTgt>
                                        </p:tgtEl>
                                        <p:attrNameLst>
                                          <p:attrName>style.visibility</p:attrName>
                                        </p:attrNameLst>
                                      </p:cBhvr>
                                      <p:to>
                                        <p:strVal val="visible"/>
                                      </p:to>
                                    </p:set>
                                    <p:anim calcmode="lin" valueType="num">
                                      <p:cBhvr>
                                        <p:cTn id="19" dur="500" fill="hold"/>
                                        <p:tgtEl>
                                          <p:spTgt spid="36">
                                            <p:txEl>
                                              <p:pRg st="8" end="8"/>
                                            </p:txEl>
                                          </p:spTgt>
                                        </p:tgtEl>
                                        <p:attrNameLst>
                                          <p:attrName>ppt_w</p:attrName>
                                        </p:attrNameLst>
                                      </p:cBhvr>
                                      <p:tavLst>
                                        <p:tav tm="0">
                                          <p:val>
                                            <p:fltVal val="0"/>
                                          </p:val>
                                        </p:tav>
                                        <p:tav tm="100000">
                                          <p:val>
                                            <p:strVal val="#ppt_w"/>
                                          </p:val>
                                        </p:tav>
                                      </p:tavLst>
                                    </p:anim>
                                    <p:anim calcmode="lin" valueType="num">
                                      <p:cBhvr>
                                        <p:cTn id="20" dur="500" fill="hold"/>
                                        <p:tgtEl>
                                          <p:spTgt spid="36">
                                            <p:txEl>
                                              <p:pRg st="8" end="8"/>
                                            </p:txEl>
                                          </p:spTgt>
                                        </p:tgtEl>
                                        <p:attrNameLst>
                                          <p:attrName>ppt_h</p:attrName>
                                        </p:attrNameLst>
                                      </p:cBhvr>
                                      <p:tavLst>
                                        <p:tav tm="0">
                                          <p:val>
                                            <p:fltVal val="0"/>
                                          </p:val>
                                        </p:tav>
                                        <p:tav tm="100000">
                                          <p:val>
                                            <p:strVal val="#ppt_h"/>
                                          </p:val>
                                        </p:tav>
                                      </p:tavLst>
                                    </p:anim>
                                    <p:animEffect transition="in" filter="fade">
                                      <p:cBhvr>
                                        <p:cTn id="21" dur="500"/>
                                        <p:tgtEl>
                                          <p:spTgt spid="36">
                                            <p:txEl>
                                              <p:pRg st="8" end="8"/>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54"/>
                                        </p:tgtEl>
                                        <p:attrNameLst>
                                          <p:attrName>style.visibility</p:attrName>
                                        </p:attrNameLst>
                                      </p:cBhvr>
                                      <p:to>
                                        <p:strVal val="visible"/>
                                      </p:to>
                                    </p:set>
                                    <p:anim calcmode="lin" valueType="num">
                                      <p:cBhvr>
                                        <p:cTn id="26" dur="500" fill="hold"/>
                                        <p:tgtEl>
                                          <p:spTgt spid="54"/>
                                        </p:tgtEl>
                                        <p:attrNameLst>
                                          <p:attrName>ppt_w</p:attrName>
                                        </p:attrNameLst>
                                      </p:cBhvr>
                                      <p:tavLst>
                                        <p:tav tm="0">
                                          <p:val>
                                            <p:fltVal val="0"/>
                                          </p:val>
                                        </p:tav>
                                        <p:tav tm="100000">
                                          <p:val>
                                            <p:strVal val="#ppt_w"/>
                                          </p:val>
                                        </p:tav>
                                      </p:tavLst>
                                    </p:anim>
                                    <p:anim calcmode="lin" valueType="num">
                                      <p:cBhvr>
                                        <p:cTn id="27" dur="500" fill="hold"/>
                                        <p:tgtEl>
                                          <p:spTgt spid="54"/>
                                        </p:tgtEl>
                                        <p:attrNameLst>
                                          <p:attrName>ppt_h</p:attrName>
                                        </p:attrNameLst>
                                      </p:cBhvr>
                                      <p:tavLst>
                                        <p:tav tm="0">
                                          <p:val>
                                            <p:fltVal val="0"/>
                                          </p:val>
                                        </p:tav>
                                        <p:tav tm="100000">
                                          <p:val>
                                            <p:strVal val="#ppt_h"/>
                                          </p:val>
                                        </p:tav>
                                      </p:tavLst>
                                    </p:anim>
                                    <p:animEffect transition="in" filter="fade">
                                      <p:cBhvr>
                                        <p:cTn id="28" dur="500"/>
                                        <p:tgtEl>
                                          <p:spTgt spid="54"/>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54">
                                            <p:txEl>
                                              <p:pRg st="0" end="0"/>
                                            </p:txEl>
                                          </p:spTgt>
                                        </p:tgtEl>
                                        <p:attrNameLst>
                                          <p:attrName>style.visibility</p:attrName>
                                        </p:attrNameLst>
                                      </p:cBhvr>
                                      <p:to>
                                        <p:strVal val="visible"/>
                                      </p:to>
                                    </p:set>
                                    <p:animEffect transition="in" filter="barn(inVertical)">
                                      <p:cBhvr>
                                        <p:cTn id="33" dur="500"/>
                                        <p:tgtEl>
                                          <p:spTgt spid="54">
                                            <p:txEl>
                                              <p:pRg st="0" end="0"/>
                                            </p:txEl>
                                          </p:spTgt>
                                        </p:tgtEl>
                                      </p:cBhvr>
                                    </p:animEffect>
                                  </p:childTnLst>
                                </p:cTn>
                              </p:par>
                              <p:par>
                                <p:cTn id="34" presetID="16" presetClass="entr" presetSubtype="21" fill="hold" nodeType="withEffect">
                                  <p:stCondLst>
                                    <p:cond delay="0"/>
                                  </p:stCondLst>
                                  <p:childTnLst>
                                    <p:set>
                                      <p:cBhvr>
                                        <p:cTn id="35" dur="1" fill="hold">
                                          <p:stCondLst>
                                            <p:cond delay="0"/>
                                          </p:stCondLst>
                                        </p:cTn>
                                        <p:tgtEl>
                                          <p:spTgt spid="54">
                                            <p:txEl>
                                              <p:pRg st="1" end="1"/>
                                            </p:txEl>
                                          </p:spTgt>
                                        </p:tgtEl>
                                        <p:attrNameLst>
                                          <p:attrName>style.visibility</p:attrName>
                                        </p:attrNameLst>
                                      </p:cBhvr>
                                      <p:to>
                                        <p:strVal val="visible"/>
                                      </p:to>
                                    </p:set>
                                    <p:animEffect transition="in" filter="barn(inVertical)">
                                      <p:cBhvr>
                                        <p:cTn id="36" dur="500"/>
                                        <p:tgtEl>
                                          <p:spTgt spid="54">
                                            <p:txEl>
                                              <p:pRg st="1" end="1"/>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55">
                                            <p:txEl>
                                              <p:pRg st="0" end="0"/>
                                            </p:txEl>
                                          </p:spTgt>
                                        </p:tgtEl>
                                        <p:attrNameLst>
                                          <p:attrName>style.visibility</p:attrName>
                                        </p:attrNameLst>
                                      </p:cBhvr>
                                      <p:to>
                                        <p:strVal val="visible"/>
                                      </p:to>
                                    </p:set>
                                    <p:anim calcmode="lin" valueType="num">
                                      <p:cBhvr>
                                        <p:cTn id="41" dur="500" fill="hold"/>
                                        <p:tgtEl>
                                          <p:spTgt spid="55">
                                            <p:txEl>
                                              <p:pRg st="0" end="0"/>
                                            </p:txEl>
                                          </p:spTgt>
                                        </p:tgtEl>
                                        <p:attrNameLst>
                                          <p:attrName>ppt_w</p:attrName>
                                        </p:attrNameLst>
                                      </p:cBhvr>
                                      <p:tavLst>
                                        <p:tav tm="0">
                                          <p:val>
                                            <p:fltVal val="0"/>
                                          </p:val>
                                        </p:tav>
                                        <p:tav tm="100000">
                                          <p:val>
                                            <p:strVal val="#ppt_w"/>
                                          </p:val>
                                        </p:tav>
                                      </p:tavLst>
                                    </p:anim>
                                    <p:anim calcmode="lin" valueType="num">
                                      <p:cBhvr>
                                        <p:cTn id="42" dur="500" fill="hold"/>
                                        <p:tgtEl>
                                          <p:spTgt spid="55">
                                            <p:txEl>
                                              <p:pRg st="0" end="0"/>
                                            </p:txEl>
                                          </p:spTgt>
                                        </p:tgtEl>
                                        <p:attrNameLst>
                                          <p:attrName>ppt_h</p:attrName>
                                        </p:attrNameLst>
                                      </p:cBhvr>
                                      <p:tavLst>
                                        <p:tav tm="0">
                                          <p:val>
                                            <p:fltVal val="0"/>
                                          </p:val>
                                        </p:tav>
                                        <p:tav tm="100000">
                                          <p:val>
                                            <p:strVal val="#ppt_h"/>
                                          </p:val>
                                        </p:tav>
                                      </p:tavLst>
                                    </p:anim>
                                    <p:animEffect transition="in" filter="fade">
                                      <p:cBhvr>
                                        <p:cTn id="43" dur="500"/>
                                        <p:tgtEl>
                                          <p:spTgt spid="55">
                                            <p:txEl>
                                              <p:pRg st="0" end="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nodeType="clickEffect">
                                  <p:stCondLst>
                                    <p:cond delay="0"/>
                                  </p:stCondLst>
                                  <p:childTnLst>
                                    <p:set>
                                      <p:cBhvr>
                                        <p:cTn id="47" dur="1" fill="hold">
                                          <p:stCondLst>
                                            <p:cond delay="0"/>
                                          </p:stCondLst>
                                        </p:cTn>
                                        <p:tgtEl>
                                          <p:spTgt spid="54">
                                            <p:txEl>
                                              <p:pRg st="2" end="2"/>
                                            </p:txEl>
                                          </p:spTgt>
                                        </p:tgtEl>
                                        <p:attrNameLst>
                                          <p:attrName>style.visibility</p:attrName>
                                        </p:attrNameLst>
                                      </p:cBhvr>
                                      <p:to>
                                        <p:strVal val="visible"/>
                                      </p:to>
                                    </p:set>
                                    <p:anim calcmode="lin" valueType="num">
                                      <p:cBhvr>
                                        <p:cTn id="48" dur="500" fill="hold"/>
                                        <p:tgtEl>
                                          <p:spTgt spid="54">
                                            <p:txEl>
                                              <p:pRg st="2" end="2"/>
                                            </p:txEl>
                                          </p:spTgt>
                                        </p:tgtEl>
                                        <p:attrNameLst>
                                          <p:attrName>ppt_w</p:attrName>
                                        </p:attrNameLst>
                                      </p:cBhvr>
                                      <p:tavLst>
                                        <p:tav tm="0">
                                          <p:val>
                                            <p:fltVal val="0"/>
                                          </p:val>
                                        </p:tav>
                                        <p:tav tm="100000">
                                          <p:val>
                                            <p:strVal val="#ppt_w"/>
                                          </p:val>
                                        </p:tav>
                                      </p:tavLst>
                                    </p:anim>
                                    <p:anim calcmode="lin" valueType="num">
                                      <p:cBhvr>
                                        <p:cTn id="49" dur="500" fill="hold"/>
                                        <p:tgtEl>
                                          <p:spTgt spid="54">
                                            <p:txEl>
                                              <p:pRg st="2" end="2"/>
                                            </p:txEl>
                                          </p:spTgt>
                                        </p:tgtEl>
                                        <p:attrNameLst>
                                          <p:attrName>ppt_h</p:attrName>
                                        </p:attrNameLst>
                                      </p:cBhvr>
                                      <p:tavLst>
                                        <p:tav tm="0">
                                          <p:val>
                                            <p:fltVal val="0"/>
                                          </p:val>
                                        </p:tav>
                                        <p:tav tm="100000">
                                          <p:val>
                                            <p:strVal val="#ppt_h"/>
                                          </p:val>
                                        </p:tav>
                                      </p:tavLst>
                                    </p:anim>
                                    <p:animEffect transition="in" filter="fade">
                                      <p:cBhvr>
                                        <p:cTn id="50" dur="500"/>
                                        <p:tgtEl>
                                          <p:spTgt spid="54">
                                            <p:txEl>
                                              <p:pRg st="2" end="2"/>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53" presetClass="entr" presetSubtype="16" fill="hold" nodeType="clickEffect">
                                  <p:stCondLst>
                                    <p:cond delay="0"/>
                                  </p:stCondLst>
                                  <p:childTnLst>
                                    <p:set>
                                      <p:cBhvr>
                                        <p:cTn id="54" dur="1" fill="hold">
                                          <p:stCondLst>
                                            <p:cond delay="0"/>
                                          </p:stCondLst>
                                        </p:cTn>
                                        <p:tgtEl>
                                          <p:spTgt spid="56">
                                            <p:txEl>
                                              <p:pRg st="0" end="0"/>
                                            </p:txEl>
                                          </p:spTgt>
                                        </p:tgtEl>
                                        <p:attrNameLst>
                                          <p:attrName>style.visibility</p:attrName>
                                        </p:attrNameLst>
                                      </p:cBhvr>
                                      <p:to>
                                        <p:strVal val="visible"/>
                                      </p:to>
                                    </p:set>
                                    <p:anim calcmode="lin" valueType="num">
                                      <p:cBhvr>
                                        <p:cTn id="55" dur="500" fill="hold"/>
                                        <p:tgtEl>
                                          <p:spTgt spid="56">
                                            <p:txEl>
                                              <p:pRg st="0" end="0"/>
                                            </p:txEl>
                                          </p:spTgt>
                                        </p:tgtEl>
                                        <p:attrNameLst>
                                          <p:attrName>ppt_w</p:attrName>
                                        </p:attrNameLst>
                                      </p:cBhvr>
                                      <p:tavLst>
                                        <p:tav tm="0">
                                          <p:val>
                                            <p:fltVal val="0"/>
                                          </p:val>
                                        </p:tav>
                                        <p:tav tm="100000">
                                          <p:val>
                                            <p:strVal val="#ppt_w"/>
                                          </p:val>
                                        </p:tav>
                                      </p:tavLst>
                                    </p:anim>
                                    <p:anim calcmode="lin" valueType="num">
                                      <p:cBhvr>
                                        <p:cTn id="56" dur="500" fill="hold"/>
                                        <p:tgtEl>
                                          <p:spTgt spid="56">
                                            <p:txEl>
                                              <p:pRg st="0" end="0"/>
                                            </p:txEl>
                                          </p:spTgt>
                                        </p:tgtEl>
                                        <p:attrNameLst>
                                          <p:attrName>ppt_h</p:attrName>
                                        </p:attrNameLst>
                                      </p:cBhvr>
                                      <p:tavLst>
                                        <p:tav tm="0">
                                          <p:val>
                                            <p:fltVal val="0"/>
                                          </p:val>
                                        </p:tav>
                                        <p:tav tm="100000">
                                          <p:val>
                                            <p:strVal val="#ppt_h"/>
                                          </p:val>
                                        </p:tav>
                                      </p:tavLst>
                                    </p:anim>
                                    <p:animEffect transition="in" filter="fade">
                                      <p:cBhvr>
                                        <p:cTn id="57" dur="500"/>
                                        <p:tgtEl>
                                          <p:spTgt spid="56">
                                            <p:txEl>
                                              <p:pRg st="0" end="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ntr" presetSubtype="16" fill="hold" nodeType="clickEffect">
                                  <p:stCondLst>
                                    <p:cond delay="0"/>
                                  </p:stCondLst>
                                  <p:childTnLst>
                                    <p:set>
                                      <p:cBhvr>
                                        <p:cTn id="61" dur="1" fill="hold">
                                          <p:stCondLst>
                                            <p:cond delay="0"/>
                                          </p:stCondLst>
                                        </p:cTn>
                                        <p:tgtEl>
                                          <p:spTgt spid="54">
                                            <p:txEl>
                                              <p:pRg st="3" end="3"/>
                                            </p:txEl>
                                          </p:spTgt>
                                        </p:tgtEl>
                                        <p:attrNameLst>
                                          <p:attrName>style.visibility</p:attrName>
                                        </p:attrNameLst>
                                      </p:cBhvr>
                                      <p:to>
                                        <p:strVal val="visible"/>
                                      </p:to>
                                    </p:set>
                                    <p:anim calcmode="lin" valueType="num">
                                      <p:cBhvr>
                                        <p:cTn id="62" dur="500" fill="hold"/>
                                        <p:tgtEl>
                                          <p:spTgt spid="54">
                                            <p:txEl>
                                              <p:pRg st="3" end="3"/>
                                            </p:txEl>
                                          </p:spTgt>
                                        </p:tgtEl>
                                        <p:attrNameLst>
                                          <p:attrName>ppt_w</p:attrName>
                                        </p:attrNameLst>
                                      </p:cBhvr>
                                      <p:tavLst>
                                        <p:tav tm="0">
                                          <p:val>
                                            <p:fltVal val="0"/>
                                          </p:val>
                                        </p:tav>
                                        <p:tav tm="100000">
                                          <p:val>
                                            <p:strVal val="#ppt_w"/>
                                          </p:val>
                                        </p:tav>
                                      </p:tavLst>
                                    </p:anim>
                                    <p:anim calcmode="lin" valueType="num">
                                      <p:cBhvr>
                                        <p:cTn id="63" dur="500" fill="hold"/>
                                        <p:tgtEl>
                                          <p:spTgt spid="54">
                                            <p:txEl>
                                              <p:pRg st="3" end="3"/>
                                            </p:txEl>
                                          </p:spTgt>
                                        </p:tgtEl>
                                        <p:attrNameLst>
                                          <p:attrName>ppt_h</p:attrName>
                                        </p:attrNameLst>
                                      </p:cBhvr>
                                      <p:tavLst>
                                        <p:tav tm="0">
                                          <p:val>
                                            <p:fltVal val="0"/>
                                          </p:val>
                                        </p:tav>
                                        <p:tav tm="100000">
                                          <p:val>
                                            <p:strVal val="#ppt_h"/>
                                          </p:val>
                                        </p:tav>
                                      </p:tavLst>
                                    </p:anim>
                                    <p:animEffect transition="in" filter="fade">
                                      <p:cBhvr>
                                        <p:cTn id="64" dur="500"/>
                                        <p:tgtEl>
                                          <p:spTgt spid="5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C54D2-4A79-4C4F-BDC0-EFCAFF445F5C}"/>
              </a:ext>
            </a:extLst>
          </p:cNvPr>
          <p:cNvSpPr>
            <a:spLocks noGrp="1"/>
          </p:cNvSpPr>
          <p:nvPr>
            <p:ph type="title"/>
          </p:nvPr>
        </p:nvSpPr>
        <p:spPr/>
        <p:txBody>
          <a:bodyPr/>
          <a:lstStyle/>
          <a:p>
            <a:r>
              <a:rPr lang="en-SG" dirty="0"/>
              <a:t>Linked List, Stack and Queue Functions</a:t>
            </a:r>
          </a:p>
        </p:txBody>
      </p:sp>
      <p:sp>
        <p:nvSpPr>
          <p:cNvPr id="3" name="Content Placeholder 2">
            <a:extLst>
              <a:ext uri="{FF2B5EF4-FFF2-40B4-BE49-F238E27FC236}">
                <a16:creationId xmlns:a16="http://schemas.microsoft.com/office/drawing/2014/main" id="{9D45D432-5DA1-4B08-B8D5-69B351A929DF}"/>
              </a:ext>
            </a:extLst>
          </p:cNvPr>
          <p:cNvSpPr>
            <a:spLocks noGrp="1"/>
          </p:cNvSpPr>
          <p:nvPr>
            <p:ph idx="1"/>
          </p:nvPr>
        </p:nvSpPr>
        <p:spPr>
          <a:xfrm>
            <a:off x="628649" y="844354"/>
            <a:ext cx="8410575" cy="4957731"/>
          </a:xfrm>
        </p:spPr>
        <p:txBody>
          <a:bodyPr>
            <a:noAutofit/>
          </a:bodyPr>
          <a:lstStyle/>
          <a:p>
            <a:r>
              <a:rPr lang="en-SG" sz="2000" dirty="0">
                <a:latin typeface="Courier New" panose="02070309020205020404" pitchFamily="49" charset="0"/>
                <a:cs typeface="Courier New" panose="02070309020205020404" pitchFamily="49" charset="0"/>
              </a:rPr>
              <a:t>void </a:t>
            </a:r>
            <a:r>
              <a:rPr lang="en-SG" sz="2000" dirty="0" err="1">
                <a:latin typeface="Courier New" panose="02070309020205020404" pitchFamily="49" charset="0"/>
                <a:cs typeface="Courier New" panose="02070309020205020404" pitchFamily="49" charset="0"/>
              </a:rPr>
              <a:t>printList</a:t>
            </a:r>
            <a:r>
              <a:rPr lang="en-SG" sz="2000" dirty="0">
                <a:latin typeface="Courier New" panose="02070309020205020404" pitchFamily="49" charset="0"/>
                <a:cs typeface="Courier New" panose="02070309020205020404" pitchFamily="49" charset="0"/>
              </a:rPr>
              <a:t>(LinkedList *</a:t>
            </a:r>
            <a:r>
              <a:rPr lang="en-SG" sz="2000" dirty="0" err="1">
                <a:latin typeface="Courier New" panose="02070309020205020404" pitchFamily="49" charset="0"/>
                <a:cs typeface="Courier New" panose="02070309020205020404" pitchFamily="49" charset="0"/>
              </a:rPr>
              <a:t>ll</a:t>
            </a:r>
            <a:r>
              <a:rPr lang="en-SG" sz="2000" dirty="0">
                <a:latin typeface="Courier New" panose="02070309020205020404" pitchFamily="49" charset="0"/>
                <a:cs typeface="Courier New" panose="02070309020205020404" pitchFamily="49" charset="0"/>
              </a:rPr>
              <a:t>);</a:t>
            </a:r>
          </a:p>
          <a:p>
            <a:r>
              <a:rPr lang="en-SG" sz="2000" dirty="0" err="1">
                <a:latin typeface="Courier New" panose="02070309020205020404" pitchFamily="49" charset="0"/>
                <a:cs typeface="Courier New" panose="02070309020205020404" pitchFamily="49" charset="0"/>
              </a:rPr>
              <a:t>ListNode</a:t>
            </a:r>
            <a:r>
              <a:rPr lang="en-SG" sz="2000" dirty="0">
                <a:latin typeface="Courier New" panose="02070309020205020404" pitchFamily="49" charset="0"/>
                <a:cs typeface="Courier New" panose="02070309020205020404" pitchFamily="49" charset="0"/>
              </a:rPr>
              <a:t> * </a:t>
            </a:r>
            <a:r>
              <a:rPr lang="en-SG" sz="2000" dirty="0" err="1">
                <a:latin typeface="Courier New" panose="02070309020205020404" pitchFamily="49" charset="0"/>
                <a:cs typeface="Courier New" panose="02070309020205020404" pitchFamily="49" charset="0"/>
              </a:rPr>
              <a:t>findNode</a:t>
            </a:r>
            <a:r>
              <a:rPr lang="en-SG" sz="2000" dirty="0">
                <a:latin typeface="Courier New" panose="02070309020205020404" pitchFamily="49" charset="0"/>
                <a:cs typeface="Courier New" panose="02070309020205020404" pitchFamily="49" charset="0"/>
              </a:rPr>
              <a:t>(LinkedList *</a:t>
            </a:r>
            <a:r>
              <a:rPr lang="en-SG" sz="2000" dirty="0" err="1">
                <a:latin typeface="Courier New" panose="02070309020205020404" pitchFamily="49" charset="0"/>
                <a:cs typeface="Courier New" panose="02070309020205020404" pitchFamily="49" charset="0"/>
              </a:rPr>
              <a:t>ll</a:t>
            </a:r>
            <a:r>
              <a:rPr lang="en-SG" sz="2000" dirty="0">
                <a:latin typeface="Courier New" panose="02070309020205020404" pitchFamily="49" charset="0"/>
                <a:cs typeface="Courier New" panose="02070309020205020404" pitchFamily="49" charset="0"/>
              </a:rPr>
              <a:t>, int index);</a:t>
            </a:r>
          </a:p>
          <a:p>
            <a:r>
              <a:rPr lang="en-SG" sz="2000" dirty="0">
                <a:latin typeface="Courier New" panose="02070309020205020404" pitchFamily="49" charset="0"/>
                <a:cs typeface="Courier New" panose="02070309020205020404" pitchFamily="49" charset="0"/>
              </a:rPr>
              <a:t>int </a:t>
            </a:r>
            <a:r>
              <a:rPr lang="en-SG" sz="2000" dirty="0" err="1">
                <a:latin typeface="Courier New" panose="02070309020205020404" pitchFamily="49" charset="0"/>
                <a:cs typeface="Courier New" panose="02070309020205020404" pitchFamily="49" charset="0"/>
              </a:rPr>
              <a:t>insertNode</a:t>
            </a:r>
            <a:r>
              <a:rPr lang="en-SG" sz="2000" dirty="0">
                <a:latin typeface="Courier New" panose="02070309020205020404" pitchFamily="49" charset="0"/>
                <a:cs typeface="Courier New" panose="02070309020205020404" pitchFamily="49" charset="0"/>
              </a:rPr>
              <a:t>(LinkedList *</a:t>
            </a:r>
            <a:r>
              <a:rPr lang="en-SG" sz="2000" dirty="0" err="1">
                <a:latin typeface="Courier New" panose="02070309020205020404" pitchFamily="49" charset="0"/>
                <a:cs typeface="Courier New" panose="02070309020205020404" pitchFamily="49" charset="0"/>
              </a:rPr>
              <a:t>ll</a:t>
            </a:r>
            <a:r>
              <a:rPr lang="en-SG" sz="2000" dirty="0">
                <a:latin typeface="Courier New" panose="02070309020205020404" pitchFamily="49" charset="0"/>
                <a:cs typeface="Courier New" panose="02070309020205020404" pitchFamily="49" charset="0"/>
              </a:rPr>
              <a:t>, int index, int value);</a:t>
            </a:r>
          </a:p>
          <a:p>
            <a:r>
              <a:rPr lang="en-SG" sz="2000" dirty="0">
                <a:latin typeface="Courier New" panose="02070309020205020404" pitchFamily="49" charset="0"/>
                <a:cs typeface="Courier New" panose="02070309020205020404" pitchFamily="49" charset="0"/>
              </a:rPr>
              <a:t>int </a:t>
            </a:r>
            <a:r>
              <a:rPr lang="en-SG" sz="2000" dirty="0" err="1">
                <a:latin typeface="Courier New" panose="02070309020205020404" pitchFamily="49" charset="0"/>
                <a:cs typeface="Courier New" panose="02070309020205020404" pitchFamily="49" charset="0"/>
              </a:rPr>
              <a:t>removeNode</a:t>
            </a:r>
            <a:r>
              <a:rPr lang="en-SG" sz="2000" dirty="0">
                <a:latin typeface="Courier New" panose="02070309020205020404" pitchFamily="49" charset="0"/>
                <a:cs typeface="Courier New" panose="02070309020205020404" pitchFamily="49" charset="0"/>
              </a:rPr>
              <a:t>(LinkedList *</a:t>
            </a:r>
            <a:r>
              <a:rPr lang="en-SG" sz="2000" dirty="0" err="1">
                <a:latin typeface="Courier New" panose="02070309020205020404" pitchFamily="49" charset="0"/>
                <a:cs typeface="Courier New" panose="02070309020205020404" pitchFamily="49" charset="0"/>
              </a:rPr>
              <a:t>ll</a:t>
            </a:r>
            <a:r>
              <a:rPr lang="en-SG" sz="2000" dirty="0">
                <a:latin typeface="Courier New" panose="02070309020205020404" pitchFamily="49" charset="0"/>
                <a:cs typeface="Courier New" panose="02070309020205020404" pitchFamily="49" charset="0"/>
              </a:rPr>
              <a:t>, int index);</a:t>
            </a:r>
          </a:p>
          <a:p>
            <a:endParaRPr lang="en-SG" sz="2000" dirty="0">
              <a:latin typeface="Courier New" panose="02070309020205020404" pitchFamily="49" charset="0"/>
              <a:cs typeface="Courier New" panose="02070309020205020404" pitchFamily="49" charset="0"/>
            </a:endParaRPr>
          </a:p>
          <a:p>
            <a:r>
              <a:rPr lang="en-SG" sz="2000" dirty="0">
                <a:latin typeface="Courier New" panose="02070309020205020404" pitchFamily="49" charset="0"/>
                <a:cs typeface="Courier New" panose="02070309020205020404" pitchFamily="49" charset="0"/>
              </a:rPr>
              <a:t>void push(Stack *s, int item);</a:t>
            </a:r>
          </a:p>
          <a:p>
            <a:r>
              <a:rPr lang="en-SG" sz="2000" dirty="0">
                <a:latin typeface="Courier New" panose="02070309020205020404" pitchFamily="49" charset="0"/>
                <a:cs typeface="Courier New" panose="02070309020205020404" pitchFamily="49" charset="0"/>
              </a:rPr>
              <a:t>int pop(Stack *s);</a:t>
            </a:r>
          </a:p>
          <a:p>
            <a:r>
              <a:rPr lang="en-SG" sz="2000" dirty="0">
                <a:latin typeface="Courier New" panose="02070309020205020404" pitchFamily="49" charset="0"/>
                <a:cs typeface="Courier New" panose="02070309020205020404" pitchFamily="49" charset="0"/>
              </a:rPr>
              <a:t>int peek(Stack *s);</a:t>
            </a:r>
          </a:p>
          <a:p>
            <a:r>
              <a:rPr lang="en-SG" sz="2000" dirty="0">
                <a:latin typeface="Courier New" panose="02070309020205020404" pitchFamily="49" charset="0"/>
                <a:cs typeface="Courier New" panose="02070309020205020404" pitchFamily="49" charset="0"/>
              </a:rPr>
              <a:t>int </a:t>
            </a:r>
            <a:r>
              <a:rPr lang="en-SG" sz="2000" dirty="0" err="1">
                <a:latin typeface="Courier New" panose="02070309020205020404" pitchFamily="49" charset="0"/>
                <a:cs typeface="Courier New" panose="02070309020205020404" pitchFamily="49" charset="0"/>
              </a:rPr>
              <a:t>isEmptyStack</a:t>
            </a:r>
            <a:r>
              <a:rPr lang="en-SG" sz="2000" dirty="0">
                <a:latin typeface="Courier New" panose="02070309020205020404" pitchFamily="49" charset="0"/>
                <a:cs typeface="Courier New" panose="02070309020205020404" pitchFamily="49" charset="0"/>
              </a:rPr>
              <a:t>(Stack *s);</a:t>
            </a:r>
          </a:p>
          <a:p>
            <a:endParaRPr lang="en-SG" sz="2000" dirty="0">
              <a:latin typeface="Courier New" panose="02070309020205020404" pitchFamily="49" charset="0"/>
              <a:cs typeface="Courier New" panose="02070309020205020404" pitchFamily="49" charset="0"/>
            </a:endParaRPr>
          </a:p>
          <a:p>
            <a:r>
              <a:rPr lang="en-SG" sz="2000" dirty="0">
                <a:latin typeface="Courier New" panose="02070309020205020404" pitchFamily="49" charset="0"/>
                <a:cs typeface="Courier New" panose="02070309020205020404" pitchFamily="49" charset="0"/>
              </a:rPr>
              <a:t>void enqueue(Queue *q, int item);</a:t>
            </a:r>
          </a:p>
          <a:p>
            <a:r>
              <a:rPr lang="en-SG" sz="2000" dirty="0">
                <a:latin typeface="Courier New" panose="02070309020205020404" pitchFamily="49" charset="0"/>
                <a:cs typeface="Courier New" panose="02070309020205020404" pitchFamily="49" charset="0"/>
              </a:rPr>
              <a:t>int dequeue(Queue *q);</a:t>
            </a:r>
          </a:p>
          <a:p>
            <a:r>
              <a:rPr lang="en-SG" sz="2000" dirty="0">
                <a:latin typeface="Courier New" panose="02070309020205020404" pitchFamily="49" charset="0"/>
                <a:cs typeface="Courier New" panose="02070309020205020404" pitchFamily="49" charset="0"/>
              </a:rPr>
              <a:t>int peek(Queue *q);</a:t>
            </a:r>
          </a:p>
          <a:p>
            <a:r>
              <a:rPr lang="en-SG" sz="2000" dirty="0">
                <a:latin typeface="Courier New" panose="02070309020205020404" pitchFamily="49" charset="0"/>
                <a:cs typeface="Courier New" panose="02070309020205020404" pitchFamily="49" charset="0"/>
              </a:rPr>
              <a:t>int </a:t>
            </a:r>
            <a:r>
              <a:rPr lang="en-SG" sz="2000" dirty="0" err="1">
                <a:latin typeface="Courier New" panose="02070309020205020404" pitchFamily="49" charset="0"/>
                <a:cs typeface="Courier New" panose="02070309020205020404" pitchFamily="49" charset="0"/>
              </a:rPr>
              <a:t>isEmptyQueue</a:t>
            </a:r>
            <a:r>
              <a:rPr lang="en-SG" sz="2000" dirty="0">
                <a:latin typeface="Courier New" panose="02070309020205020404" pitchFamily="49" charset="0"/>
                <a:cs typeface="Courier New" panose="02070309020205020404" pitchFamily="49" charset="0"/>
              </a:rPr>
              <a:t>(Queue *s);</a:t>
            </a:r>
          </a:p>
        </p:txBody>
      </p:sp>
    </p:spTree>
    <p:extLst>
      <p:ext uri="{BB962C8B-B14F-4D97-AF65-F5344CB8AC3E}">
        <p14:creationId xmlns:p14="http://schemas.microsoft.com/office/powerpoint/2010/main" val="1449576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pPr eaLnBrk="1" hangingPunct="1"/>
            <a:r>
              <a:rPr lang="en-US" altLang="en-US" b="1" dirty="0">
                <a:cs typeface="Arial" panose="020B0604020202020204" pitchFamily="34" charset="0"/>
              </a:rPr>
              <a:t>Learning objectives</a:t>
            </a: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None/>
            </a:pPr>
            <a:r>
              <a:rPr lang="en-US" sz="1800" dirty="0">
                <a:ea typeface="Cambria Math" panose="02040503050406030204" pitchFamily="18" charset="0"/>
                <a:cs typeface="Times New Roman" pitchFamily="18" charset="0"/>
              </a:rPr>
              <a:t>After this lesson, you should be able to:</a:t>
            </a:r>
          </a:p>
          <a:p>
            <a:pPr algn="just">
              <a:lnSpc>
                <a:spcPct val="150000"/>
              </a:lnSpc>
            </a:pPr>
            <a:r>
              <a:rPr lang="en-US" sz="1800" dirty="0">
                <a:ea typeface="Cambria Math" panose="02040503050406030204" pitchFamily="18" charset="0"/>
                <a:cs typeface="Times New Roman" pitchFamily="18" charset="0"/>
              </a:rPr>
              <a:t>Explain how a queue data structure operates</a:t>
            </a:r>
          </a:p>
          <a:p>
            <a:pPr algn="just">
              <a:lnSpc>
                <a:spcPct val="150000"/>
              </a:lnSpc>
            </a:pPr>
            <a:r>
              <a:rPr lang="en-US" sz="1800" dirty="0">
                <a:ea typeface="Cambria Math" panose="02040503050406030204" pitchFamily="18" charset="0"/>
                <a:cs typeface="Times New Roman" pitchFamily="18" charset="0"/>
              </a:rPr>
              <a:t>Implement a queue using a linked list</a:t>
            </a:r>
          </a:p>
          <a:p>
            <a:pPr algn="just">
              <a:lnSpc>
                <a:spcPct val="150000"/>
              </a:lnSpc>
            </a:pPr>
            <a:r>
              <a:rPr lang="en-US" sz="1800" dirty="0">
                <a:ea typeface="Cambria Math" panose="02040503050406030204" pitchFamily="18" charset="0"/>
                <a:cs typeface="Times New Roman" pitchFamily="18" charset="0"/>
              </a:rPr>
              <a:t>Choose a queue data structure when given an appropriate problem to solve</a:t>
            </a:r>
          </a:p>
          <a:p>
            <a:pPr algn="just">
              <a:lnSpc>
                <a:spcPct val="150000"/>
              </a:lnSpc>
            </a:pPr>
            <a:endParaRPr lang="en-US" sz="1800" dirty="0">
              <a:ea typeface="Cambria Math" panose="02040503050406030204" pitchFamily="18" charset="0"/>
              <a:cs typeface="Times New Roman" pitchFamily="18" charset="0"/>
            </a:endParaRPr>
          </a:p>
          <a:p>
            <a:pPr algn="just">
              <a:lnSpc>
                <a:spcPct val="150000"/>
              </a:lnSpc>
            </a:pPr>
            <a:r>
              <a:rPr lang="en-US" sz="1800" dirty="0">
                <a:ea typeface="Cambria Math" panose="02040503050406030204" pitchFamily="18" charset="0"/>
                <a:cs typeface="Times New Roman" pitchFamily="18" charset="0"/>
              </a:rPr>
              <a:t>You should also be able to</a:t>
            </a:r>
          </a:p>
          <a:p>
            <a:pPr lvl="1" algn="just">
              <a:lnSpc>
                <a:spcPct val="150000"/>
              </a:lnSpc>
              <a:buFont typeface=".AppleSystemUIFont" charset="-120"/>
              <a:buChar char="-"/>
            </a:pPr>
            <a:r>
              <a:rPr lang="en-US" sz="1600" dirty="0">
                <a:ea typeface="Cambria Math" panose="02040503050406030204" pitchFamily="18" charset="0"/>
                <a:cs typeface="Times New Roman" pitchFamily="18" charset="0"/>
              </a:rPr>
              <a:t>Implement a queue using an array (but we won’t cover or test this)</a:t>
            </a: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864867679"/>
      </p:ext>
    </p:extLst>
  </p:cSld>
  <p:clrMapOvr>
    <a:masterClrMapping/>
  </p:clrMapOvr>
  <p:transition>
    <p:wipe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a:extLst>
              <a:ext uri="{FF2B5EF4-FFF2-40B4-BE49-F238E27FC236}">
                <a16:creationId xmlns:a16="http://schemas.microsoft.com/office/drawing/2014/main" id="{F7543F2F-76AA-4908-AF05-1F7E20FD0D35}"/>
              </a:ext>
            </a:extLst>
          </p:cNvPr>
          <p:cNvSpPr/>
          <p:nvPr/>
        </p:nvSpPr>
        <p:spPr>
          <a:xfrm>
            <a:off x="893763" y="1254125"/>
            <a:ext cx="7356475" cy="4872038"/>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defRPr/>
            </a:pPr>
            <a:endParaRPr lang="en-US">
              <a:latin typeface="+mj-lt"/>
            </a:endParaRPr>
          </a:p>
        </p:txBody>
      </p:sp>
      <p:sp>
        <p:nvSpPr>
          <p:cNvPr id="40965" name="Rectangle 4">
            <a:extLst>
              <a:ext uri="{FF2B5EF4-FFF2-40B4-BE49-F238E27FC236}">
                <a16:creationId xmlns:a16="http://schemas.microsoft.com/office/drawing/2014/main" id="{592E4A44-FE10-4C3F-AE88-9E678EB50DAE}"/>
              </a:ext>
            </a:extLst>
          </p:cNvPr>
          <p:cNvSpPr>
            <a:spLocks noChangeArrowheads="1"/>
          </p:cNvSpPr>
          <p:nvPr/>
        </p:nvSpPr>
        <p:spPr bwMode="auto">
          <a:xfrm>
            <a:off x="0" y="10795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defRPr/>
            </a:pPr>
            <a:r>
              <a:rPr lang="en-US" altLang="en-US" sz="2000" b="1">
                <a:solidFill>
                  <a:schemeClr val="bg1"/>
                </a:solidFill>
                <a:latin typeface="+mj-lt"/>
                <a:cs typeface="Times New Roman" panose="02020603050405020304" pitchFamily="18" charset="0"/>
              </a:rPr>
              <a:t>STACK IMPLEMENTATION USING LINKED LISTS</a:t>
            </a:r>
            <a:endParaRPr lang="en-US" altLang="en-US" sz="2000" b="1" dirty="0">
              <a:solidFill>
                <a:schemeClr val="bg1"/>
              </a:solidFill>
              <a:latin typeface="+mj-lt"/>
              <a:cs typeface="Times New Roman" panose="02020603050405020304" pitchFamily="18" charset="0"/>
            </a:endParaRPr>
          </a:p>
        </p:txBody>
      </p:sp>
      <p:sp>
        <p:nvSpPr>
          <p:cNvPr id="31748" name="Rectangle 8">
            <a:extLst>
              <a:ext uri="{FF2B5EF4-FFF2-40B4-BE49-F238E27FC236}">
                <a16:creationId xmlns:a16="http://schemas.microsoft.com/office/drawing/2014/main" id="{E6B129E5-936E-4279-841E-B95BC7A2EBA2}"/>
              </a:ext>
            </a:extLst>
          </p:cNvPr>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gn="ctr" eaLnBrk="1" hangingPunct="1">
              <a:lnSpc>
                <a:spcPct val="100000"/>
              </a:lnSpc>
              <a:spcBef>
                <a:spcPct val="0"/>
              </a:spcBef>
              <a:buFontTx/>
              <a:buNone/>
            </a:pPr>
            <a:endParaRPr lang="en-US" altLang="en-US" sz="2400">
              <a:latin typeface="Times New Roman" panose="02020603050405020304" pitchFamily="18" charset="0"/>
            </a:endParaRPr>
          </a:p>
        </p:txBody>
      </p:sp>
      <p:sp>
        <p:nvSpPr>
          <p:cNvPr id="9" name="Rectangle 8">
            <a:extLst>
              <a:ext uri="{FF2B5EF4-FFF2-40B4-BE49-F238E27FC236}">
                <a16:creationId xmlns:a16="http://schemas.microsoft.com/office/drawing/2014/main" id="{7DA8CDAD-EB01-457C-90F9-CA533C58F9B1}"/>
              </a:ext>
            </a:extLst>
          </p:cNvPr>
          <p:cNvSpPr/>
          <p:nvPr/>
        </p:nvSpPr>
        <p:spPr>
          <a:xfrm>
            <a:off x="2084388" y="2025650"/>
            <a:ext cx="1463675" cy="2159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SG"/>
          </a:p>
        </p:txBody>
      </p:sp>
      <p:sp>
        <p:nvSpPr>
          <p:cNvPr id="8" name="Content Placeholder 1">
            <a:extLst>
              <a:ext uri="{FF2B5EF4-FFF2-40B4-BE49-F238E27FC236}">
                <a16:creationId xmlns:a16="http://schemas.microsoft.com/office/drawing/2014/main" id="{DAF08BCB-0D20-4FA6-BE8B-3CF674F6352E}"/>
              </a:ext>
            </a:extLst>
          </p:cNvPr>
          <p:cNvSpPr txBox="1">
            <a:spLocks/>
          </p:cNvSpPr>
          <p:nvPr/>
        </p:nvSpPr>
        <p:spPr>
          <a:xfrm>
            <a:off x="1096963" y="1431925"/>
            <a:ext cx="6959600" cy="42703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defRPr/>
            </a:pPr>
            <a:r>
              <a:rPr lang="en-US" sz="1400" b="1" dirty="0">
                <a:solidFill>
                  <a:srgbClr val="FF0000"/>
                </a:solidFill>
                <a:ea typeface="Cambria Math" panose="02040503050406030204" pitchFamily="18" charset="0"/>
                <a:cs typeface="Times New Roman" pitchFamily="18" charset="0"/>
              </a:rPr>
              <a:t>Stack</a:t>
            </a:r>
            <a:r>
              <a:rPr lang="en-US" sz="1400" dirty="0">
                <a:ea typeface="Cambria Math" panose="02040503050406030204" pitchFamily="18" charset="0"/>
                <a:cs typeface="Times New Roman" pitchFamily="18" charset="0"/>
              </a:rPr>
              <a:t> structure</a:t>
            </a:r>
          </a:p>
          <a:p>
            <a:pPr marL="457200" lvl="1" indent="0">
              <a:lnSpc>
                <a:spcPct val="100000"/>
              </a:lnSpc>
              <a:buFont typeface="Arial" panose="020B0604020202020204" pitchFamily="34" charset="0"/>
              <a:buNone/>
              <a:defRPr/>
            </a:pPr>
            <a:r>
              <a:rPr lang="en-US" sz="1400" dirty="0" err="1">
                <a:latin typeface="Courier New" charset="0"/>
                <a:ea typeface="Courier New" charset="0"/>
                <a:cs typeface="Courier New" charset="0"/>
              </a:rPr>
              <a:t>typedef</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struct</a:t>
            </a:r>
            <a:r>
              <a:rPr lang="en-US" sz="1400" dirty="0">
                <a:latin typeface="Courier New" charset="0"/>
                <a:ea typeface="Courier New" charset="0"/>
                <a:cs typeface="Courier New" charset="0"/>
              </a:rPr>
              <a:t> _stack{</a:t>
            </a:r>
          </a:p>
          <a:p>
            <a:pPr marL="457200" lvl="1" indent="0">
              <a:lnSpc>
                <a:spcPct val="100000"/>
              </a:lnSpc>
              <a:buFont typeface="Arial" panose="020B0604020202020204" pitchFamily="34" charset="0"/>
              <a:buNone/>
              <a:defRPr/>
            </a:pP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LinkedList</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ll</a:t>
            </a:r>
            <a:r>
              <a:rPr lang="en-US" sz="1400" dirty="0">
                <a:latin typeface="Courier New" charset="0"/>
                <a:ea typeface="Courier New" charset="0"/>
                <a:cs typeface="Courier New" charset="0"/>
              </a:rPr>
              <a:t>;</a:t>
            </a:r>
          </a:p>
          <a:p>
            <a:pPr marL="457200" lvl="1" indent="0">
              <a:lnSpc>
                <a:spcPct val="100000"/>
              </a:lnSpc>
              <a:buFont typeface="Arial" panose="020B0604020202020204" pitchFamily="34" charset="0"/>
              <a:buNone/>
              <a:defRPr/>
            </a:pPr>
            <a:r>
              <a:rPr lang="en-US" sz="1400" dirty="0">
                <a:latin typeface="Courier New" charset="0"/>
                <a:ea typeface="Courier New" charset="0"/>
                <a:cs typeface="Courier New" charset="0"/>
              </a:rPr>
              <a:t>} Stack;</a:t>
            </a:r>
          </a:p>
          <a:p>
            <a:pPr algn="just">
              <a:lnSpc>
                <a:spcPct val="100000"/>
              </a:lnSpc>
              <a:defRPr/>
            </a:pPr>
            <a:endParaRPr lang="en-US" sz="300" dirty="0">
              <a:ea typeface="Cambria Math" panose="02040503050406030204" pitchFamily="18" charset="0"/>
              <a:cs typeface="Times New Roman" pitchFamily="18" charset="0"/>
            </a:endParaRPr>
          </a:p>
          <a:p>
            <a:pPr algn="just">
              <a:lnSpc>
                <a:spcPct val="100000"/>
              </a:lnSpc>
              <a:defRPr/>
            </a:pPr>
            <a:r>
              <a:rPr lang="en-US" sz="1400" dirty="0">
                <a:ea typeface="Cambria Math" panose="02040503050406030204" pitchFamily="18" charset="0"/>
                <a:cs typeface="Times New Roman" pitchFamily="18" charset="0"/>
              </a:rPr>
              <a:t>Basically wrap up a linked list and use it for the actual data storage</a:t>
            </a:r>
          </a:p>
          <a:p>
            <a:pPr algn="just">
              <a:lnSpc>
                <a:spcPct val="100000"/>
              </a:lnSpc>
              <a:defRPr/>
            </a:pPr>
            <a:r>
              <a:rPr lang="en-US" sz="1400" dirty="0">
                <a:ea typeface="Cambria Math" panose="02040503050406030204" pitchFamily="18" charset="0"/>
                <a:cs typeface="Times New Roman" pitchFamily="18" charset="0"/>
              </a:rPr>
              <a:t>Just need to ensure we control where elements are added/removed</a:t>
            </a:r>
          </a:p>
          <a:p>
            <a:pPr algn="just">
              <a:lnSpc>
                <a:spcPct val="100000"/>
              </a:lnSpc>
              <a:defRPr/>
            </a:pPr>
            <a:r>
              <a:rPr lang="en-US" sz="1400" dirty="0">
                <a:ea typeface="Cambria Math" panose="02040503050406030204" pitchFamily="18" charset="0"/>
                <a:cs typeface="Times New Roman" pitchFamily="18" charset="0"/>
              </a:rPr>
              <a:t>Notice that the </a:t>
            </a:r>
            <a:r>
              <a:rPr lang="en-US" sz="1400" dirty="0" err="1">
                <a:ea typeface="Cambria Math" panose="02040503050406030204" pitchFamily="18" charset="0"/>
                <a:cs typeface="Times New Roman" pitchFamily="18" charset="0"/>
              </a:rPr>
              <a:t>LinkedList</a:t>
            </a:r>
            <a:r>
              <a:rPr lang="en-US" sz="1400" dirty="0">
                <a:ea typeface="Cambria Math" panose="02040503050406030204" pitchFamily="18" charset="0"/>
                <a:cs typeface="Times New Roman" pitchFamily="18" charset="0"/>
              </a:rPr>
              <a:t> already takes care of little things like keeping track of number of nodes, etc.</a:t>
            </a:r>
          </a:p>
          <a:p>
            <a:pPr lvl="1">
              <a:lnSpc>
                <a:spcPct val="100000"/>
              </a:lnSpc>
              <a:defRPr/>
            </a:pPr>
            <a:endParaRPr lang="en-US" sz="1800" dirty="0">
              <a:ea typeface="Cambria Math" panose="02040503050406030204" pitchFamily="18" charset="0"/>
              <a:cs typeface="Times New Roman" pitchFamily="18" charset="0"/>
            </a:endParaRPr>
          </a:p>
        </p:txBody>
      </p:sp>
      <p:sp>
        <p:nvSpPr>
          <p:cNvPr id="31751" name="TextBox 1">
            <a:extLst>
              <a:ext uri="{FF2B5EF4-FFF2-40B4-BE49-F238E27FC236}">
                <a16:creationId xmlns:a16="http://schemas.microsoft.com/office/drawing/2014/main" id="{03FFF228-DF26-4EEF-950D-FD2FABA0BD26}"/>
              </a:ext>
            </a:extLst>
          </p:cNvPr>
          <p:cNvSpPr txBox="1">
            <a:spLocks noChangeArrowheads="1"/>
          </p:cNvSpPr>
          <p:nvPr/>
        </p:nvSpPr>
        <p:spPr bwMode="auto">
          <a:xfrm>
            <a:off x="3852863" y="2071688"/>
            <a:ext cx="4203700" cy="30797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400">
                <a:latin typeface="Calibri" panose="020F0502020204030204" pitchFamily="34" charset="0"/>
              </a:rPr>
              <a:t>Notice this is a LinkedList, not a LinkedList *</a:t>
            </a:r>
          </a:p>
        </p:txBody>
      </p:sp>
      <p:cxnSp>
        <p:nvCxnSpPr>
          <p:cNvPr id="4" name="Straight Arrow Connector 3">
            <a:extLst>
              <a:ext uri="{FF2B5EF4-FFF2-40B4-BE49-F238E27FC236}">
                <a16:creationId xmlns:a16="http://schemas.microsoft.com/office/drawing/2014/main" id="{A4FF8664-BBB9-4ADD-A53F-A36CAC8D4C87}"/>
              </a:ext>
            </a:extLst>
          </p:cNvPr>
          <p:cNvCxnSpPr>
            <a:stCxn id="31751" idx="1"/>
          </p:cNvCxnSpPr>
          <p:nvPr/>
        </p:nvCxnSpPr>
        <p:spPr>
          <a:xfrm flipH="1" flipV="1">
            <a:off x="3548063" y="2182813"/>
            <a:ext cx="304800" cy="428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1753" name="Group 12">
            <a:extLst>
              <a:ext uri="{FF2B5EF4-FFF2-40B4-BE49-F238E27FC236}">
                <a16:creationId xmlns:a16="http://schemas.microsoft.com/office/drawing/2014/main" id="{AB4D2AAF-558E-4354-862B-043327E95541}"/>
              </a:ext>
            </a:extLst>
          </p:cNvPr>
          <p:cNvGrpSpPr>
            <a:grpSpLocks/>
          </p:cNvGrpSpPr>
          <p:nvPr/>
        </p:nvGrpSpPr>
        <p:grpSpPr bwMode="auto">
          <a:xfrm>
            <a:off x="1574800" y="4175125"/>
            <a:ext cx="1171575" cy="1797050"/>
            <a:chOff x="6862623" y="403302"/>
            <a:chExt cx="2196556" cy="4920122"/>
          </a:xfrm>
        </p:grpSpPr>
        <p:sp>
          <p:nvSpPr>
            <p:cNvPr id="14" name="Rectangle 13">
              <a:extLst>
                <a:ext uri="{FF2B5EF4-FFF2-40B4-BE49-F238E27FC236}">
                  <a16:creationId xmlns:a16="http://schemas.microsoft.com/office/drawing/2014/main" id="{3B566536-8924-4AD2-8C5C-961E23594DFE}"/>
                </a:ext>
              </a:extLst>
            </p:cNvPr>
            <p:cNvSpPr/>
            <p:nvPr/>
          </p:nvSpPr>
          <p:spPr>
            <a:xfrm>
              <a:off x="8136506" y="403302"/>
              <a:ext cx="922673" cy="686731"/>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15" name="Rectangle 14">
              <a:extLst>
                <a:ext uri="{FF2B5EF4-FFF2-40B4-BE49-F238E27FC236}">
                  <a16:creationId xmlns:a16="http://schemas.microsoft.com/office/drawing/2014/main" id="{1CF9B5FA-4AF3-4FD0-BAE0-16AAF5221B10}"/>
                </a:ext>
              </a:extLst>
            </p:cNvPr>
            <p:cNvSpPr/>
            <p:nvPr/>
          </p:nvSpPr>
          <p:spPr>
            <a:xfrm>
              <a:off x="7514447" y="2167939"/>
              <a:ext cx="919695" cy="686731"/>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16" name="Rectangle 15">
              <a:extLst>
                <a:ext uri="{FF2B5EF4-FFF2-40B4-BE49-F238E27FC236}">
                  <a16:creationId xmlns:a16="http://schemas.microsoft.com/office/drawing/2014/main" id="{D27ED137-D193-447C-8982-65270385E59E}"/>
                </a:ext>
              </a:extLst>
            </p:cNvPr>
            <p:cNvSpPr/>
            <p:nvPr/>
          </p:nvSpPr>
          <p:spPr>
            <a:xfrm>
              <a:off x="7514447" y="2854670"/>
              <a:ext cx="919695" cy="686731"/>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17" name="Rectangle 16">
              <a:extLst>
                <a:ext uri="{FF2B5EF4-FFF2-40B4-BE49-F238E27FC236}">
                  <a16:creationId xmlns:a16="http://schemas.microsoft.com/office/drawing/2014/main" id="{230131E6-6D78-4EF6-8C41-650961B8C2FA}"/>
                </a:ext>
              </a:extLst>
            </p:cNvPr>
            <p:cNvSpPr/>
            <p:nvPr/>
          </p:nvSpPr>
          <p:spPr>
            <a:xfrm>
              <a:off x="7514447" y="3541401"/>
              <a:ext cx="919695" cy="686731"/>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18" name="Rectangle 17">
              <a:extLst>
                <a:ext uri="{FF2B5EF4-FFF2-40B4-BE49-F238E27FC236}">
                  <a16:creationId xmlns:a16="http://schemas.microsoft.com/office/drawing/2014/main" id="{146960BC-DDED-4200-ABFF-17C07784F276}"/>
                </a:ext>
              </a:extLst>
            </p:cNvPr>
            <p:cNvSpPr/>
            <p:nvPr/>
          </p:nvSpPr>
          <p:spPr>
            <a:xfrm>
              <a:off x="7514447" y="4228132"/>
              <a:ext cx="919695" cy="686731"/>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cxnSp>
          <p:nvCxnSpPr>
            <p:cNvPr id="19" name="Straight Connector 18">
              <a:extLst>
                <a:ext uri="{FF2B5EF4-FFF2-40B4-BE49-F238E27FC236}">
                  <a16:creationId xmlns:a16="http://schemas.microsoft.com/office/drawing/2014/main" id="{2505F2F8-261C-4918-B550-DA1F68C9DFC7}"/>
                </a:ext>
              </a:extLst>
            </p:cNvPr>
            <p:cNvCxnSpPr/>
            <p:nvPr/>
          </p:nvCxnSpPr>
          <p:spPr>
            <a:xfrm>
              <a:off x="7270386" y="1398628"/>
              <a:ext cx="0" cy="3924796"/>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cxnSp>
          <p:nvCxnSpPr>
            <p:cNvPr id="20" name="Straight Connector 19">
              <a:extLst>
                <a:ext uri="{FF2B5EF4-FFF2-40B4-BE49-F238E27FC236}">
                  <a16:creationId xmlns:a16="http://schemas.microsoft.com/office/drawing/2014/main" id="{3AEDFF27-9306-4A34-A634-3AA1DBE64B66}"/>
                </a:ext>
              </a:extLst>
            </p:cNvPr>
            <p:cNvCxnSpPr/>
            <p:nvPr/>
          </p:nvCxnSpPr>
          <p:spPr>
            <a:xfrm>
              <a:off x="8663324" y="1416014"/>
              <a:ext cx="0" cy="3898717"/>
            </a:xfrm>
            <a:prstGeom prst="line">
              <a:avLst/>
            </a:prstGeom>
            <a:effectLst>
              <a:outerShdw blurRad="50800" dist="25400" dir="492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cxnSp>
          <p:nvCxnSpPr>
            <p:cNvPr id="21" name="Straight Connector 20">
              <a:extLst>
                <a:ext uri="{FF2B5EF4-FFF2-40B4-BE49-F238E27FC236}">
                  <a16:creationId xmlns:a16="http://schemas.microsoft.com/office/drawing/2014/main" id="{6E0FF32F-8F54-418B-A2FC-BB57FCF81FC5}"/>
                </a:ext>
              </a:extLst>
            </p:cNvPr>
            <p:cNvCxnSpPr/>
            <p:nvPr/>
          </p:nvCxnSpPr>
          <p:spPr>
            <a:xfrm>
              <a:off x="7252528" y="5310386"/>
              <a:ext cx="1416749"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22" name="Rectangle 21">
              <a:extLst>
                <a:ext uri="{FF2B5EF4-FFF2-40B4-BE49-F238E27FC236}">
                  <a16:creationId xmlns:a16="http://schemas.microsoft.com/office/drawing/2014/main" id="{B63D6F5A-CA76-410A-BC72-8EFBB475F604}"/>
                </a:ext>
              </a:extLst>
            </p:cNvPr>
            <p:cNvSpPr/>
            <p:nvPr/>
          </p:nvSpPr>
          <p:spPr>
            <a:xfrm>
              <a:off x="6862623" y="403302"/>
              <a:ext cx="922673" cy="686731"/>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cxnSp>
          <p:nvCxnSpPr>
            <p:cNvPr id="23" name="Straight Arrow Connector 22">
              <a:extLst>
                <a:ext uri="{FF2B5EF4-FFF2-40B4-BE49-F238E27FC236}">
                  <a16:creationId xmlns:a16="http://schemas.microsoft.com/office/drawing/2014/main" id="{00989A9D-14B1-4D07-B99E-8F065B2BAB84}"/>
                </a:ext>
              </a:extLst>
            </p:cNvPr>
            <p:cNvCxnSpPr>
              <a:endCxn id="17" idx="0"/>
            </p:cNvCxnSpPr>
            <p:nvPr/>
          </p:nvCxnSpPr>
          <p:spPr>
            <a:xfrm flipH="1">
              <a:off x="7975783" y="1090033"/>
              <a:ext cx="580392" cy="1077907"/>
            </a:xfrm>
            <a:prstGeom prst="straightConnector1">
              <a:avLst/>
            </a:prstGeom>
            <a:ln>
              <a:tailEnd type="arrow"/>
            </a:ln>
            <a:effectLst>
              <a:outerShdw blurRad="50800" dist="76200" dir="5400000" sx="78000" sy="78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82958A99-26B5-425E-910E-20749775A81B}"/>
                </a:ext>
              </a:extLst>
            </p:cNvPr>
            <p:cNvCxnSpPr/>
            <p:nvPr/>
          </p:nvCxnSpPr>
          <p:spPr>
            <a:xfrm flipH="1" flipV="1">
              <a:off x="7362652" y="1090033"/>
              <a:ext cx="541698" cy="1064869"/>
            </a:xfrm>
            <a:prstGeom prst="straightConnector1">
              <a:avLst/>
            </a:prstGeom>
            <a:ln>
              <a:tailEnd type="arrow"/>
            </a:ln>
            <a:effectLst>
              <a:outerShdw blurRad="50800" dist="76200" dir="5400000" sx="77000" sy="77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grpSp>
      <p:sp>
        <p:nvSpPr>
          <p:cNvPr id="25" name="Rectangle 24">
            <a:extLst>
              <a:ext uri="{FF2B5EF4-FFF2-40B4-BE49-F238E27FC236}">
                <a16:creationId xmlns:a16="http://schemas.microsoft.com/office/drawing/2014/main" id="{AB84CDDB-95E2-4733-9174-D75BE83E8AE1}"/>
              </a:ext>
            </a:extLst>
          </p:cNvPr>
          <p:cNvSpPr/>
          <p:nvPr/>
        </p:nvSpPr>
        <p:spPr>
          <a:xfrm>
            <a:off x="3367088" y="4308475"/>
            <a:ext cx="1755775" cy="1676400"/>
          </a:xfrm>
          <a:prstGeom prst="rect">
            <a:avLst/>
          </a:prstGeom>
          <a:solidFill>
            <a:srgbClr val="93CDDD"/>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26" name="Rectangle 25">
            <a:extLst>
              <a:ext uri="{FF2B5EF4-FFF2-40B4-BE49-F238E27FC236}">
                <a16:creationId xmlns:a16="http://schemas.microsoft.com/office/drawing/2014/main" id="{75342AA1-5E6A-40D1-9662-7ECD2D1C66CC}"/>
              </a:ext>
            </a:extLst>
          </p:cNvPr>
          <p:cNvSpPr/>
          <p:nvPr/>
        </p:nvSpPr>
        <p:spPr>
          <a:xfrm>
            <a:off x="3686175" y="4618038"/>
            <a:ext cx="1154113" cy="1085850"/>
          </a:xfrm>
          <a:prstGeom prst="rect">
            <a:avLst/>
          </a:prstGeom>
          <a:solidFill>
            <a:srgbClr val="95B4D8"/>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27" name="Rectangle 26">
            <a:extLst>
              <a:ext uri="{FF2B5EF4-FFF2-40B4-BE49-F238E27FC236}">
                <a16:creationId xmlns:a16="http://schemas.microsoft.com/office/drawing/2014/main" id="{E04BD52A-0501-460C-8173-460BF8ECB8A0}"/>
              </a:ext>
            </a:extLst>
          </p:cNvPr>
          <p:cNvSpPr/>
          <p:nvPr/>
        </p:nvSpPr>
        <p:spPr>
          <a:xfrm>
            <a:off x="4014788" y="4892675"/>
            <a:ext cx="512762" cy="263525"/>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nvGrpSpPr>
          <p:cNvPr id="28" name="Group 27">
            <a:extLst>
              <a:ext uri="{FF2B5EF4-FFF2-40B4-BE49-F238E27FC236}">
                <a16:creationId xmlns:a16="http://schemas.microsoft.com/office/drawing/2014/main" id="{92A54AFB-D92F-4EB4-B081-242CB6A4DD7C}"/>
              </a:ext>
            </a:extLst>
          </p:cNvPr>
          <p:cNvGrpSpPr/>
          <p:nvPr/>
        </p:nvGrpSpPr>
        <p:grpSpPr>
          <a:xfrm>
            <a:off x="5346053" y="5208848"/>
            <a:ext cx="816439" cy="307844"/>
            <a:chOff x="5706739" y="4189386"/>
            <a:chExt cx="816439" cy="307844"/>
          </a:xfrm>
          <a:solidFill>
            <a:srgbClr val="9BBC59"/>
          </a:solidFill>
        </p:grpSpPr>
        <p:sp>
          <p:nvSpPr>
            <p:cNvPr id="29" name="Rectangle 28">
              <a:extLst>
                <a:ext uri="{FF2B5EF4-FFF2-40B4-BE49-F238E27FC236}">
                  <a16:creationId xmlns:a16="http://schemas.microsoft.com/office/drawing/2014/main" id="{0C5C91E4-12AB-408E-81A5-76909EA58881}"/>
                </a:ext>
              </a:extLst>
            </p:cNvPr>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30" name="Rectangle 29">
              <a:extLst>
                <a:ext uri="{FF2B5EF4-FFF2-40B4-BE49-F238E27FC236}">
                  <a16:creationId xmlns:a16="http://schemas.microsoft.com/office/drawing/2014/main" id="{69EAA4F6-55A9-4B9B-B4FF-DA6F18DA677B}"/>
                </a:ext>
              </a:extLst>
            </p:cNvPr>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grpSp>
      <p:sp>
        <p:nvSpPr>
          <p:cNvPr id="31" name="Rectangle 30">
            <a:extLst>
              <a:ext uri="{FF2B5EF4-FFF2-40B4-BE49-F238E27FC236}">
                <a16:creationId xmlns:a16="http://schemas.microsoft.com/office/drawing/2014/main" id="{7AA027B0-2ED7-42F6-A5FC-FF2527BDAFE6}"/>
              </a:ext>
            </a:extLst>
          </p:cNvPr>
          <p:cNvSpPr/>
          <p:nvPr/>
        </p:nvSpPr>
        <p:spPr>
          <a:xfrm>
            <a:off x="4014788" y="5170488"/>
            <a:ext cx="512762" cy="263525"/>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nvGrpSpPr>
          <p:cNvPr id="32" name="Group 31">
            <a:extLst>
              <a:ext uri="{FF2B5EF4-FFF2-40B4-BE49-F238E27FC236}">
                <a16:creationId xmlns:a16="http://schemas.microsoft.com/office/drawing/2014/main" id="{6B1BCA81-35D8-46E5-9852-8D1186FBB61A}"/>
              </a:ext>
            </a:extLst>
          </p:cNvPr>
          <p:cNvGrpSpPr/>
          <p:nvPr/>
        </p:nvGrpSpPr>
        <p:grpSpPr>
          <a:xfrm>
            <a:off x="6283144" y="5205804"/>
            <a:ext cx="816439" cy="307844"/>
            <a:chOff x="5706739" y="4189386"/>
            <a:chExt cx="816439" cy="307844"/>
          </a:xfrm>
          <a:solidFill>
            <a:srgbClr val="9BBC59"/>
          </a:solidFill>
        </p:grpSpPr>
        <p:sp>
          <p:nvSpPr>
            <p:cNvPr id="33" name="Rectangle 32">
              <a:extLst>
                <a:ext uri="{FF2B5EF4-FFF2-40B4-BE49-F238E27FC236}">
                  <a16:creationId xmlns:a16="http://schemas.microsoft.com/office/drawing/2014/main" id="{72BF014D-9D98-4962-B68F-0FCCF81D01C7}"/>
                </a:ext>
              </a:extLst>
            </p:cNvPr>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34" name="Rectangle 33">
              <a:extLst>
                <a:ext uri="{FF2B5EF4-FFF2-40B4-BE49-F238E27FC236}">
                  <a16:creationId xmlns:a16="http://schemas.microsoft.com/office/drawing/2014/main" id="{2F208024-21BD-4C9F-AD9C-0BBEA094EC7F}"/>
                </a:ext>
              </a:extLst>
            </p:cNvPr>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grpSp>
      <p:grpSp>
        <p:nvGrpSpPr>
          <p:cNvPr id="35" name="Group 34">
            <a:extLst>
              <a:ext uri="{FF2B5EF4-FFF2-40B4-BE49-F238E27FC236}">
                <a16:creationId xmlns:a16="http://schemas.microsoft.com/office/drawing/2014/main" id="{958AFD42-C5C2-4D2D-81A7-3D795BE9EDB9}"/>
              </a:ext>
            </a:extLst>
          </p:cNvPr>
          <p:cNvGrpSpPr/>
          <p:nvPr/>
        </p:nvGrpSpPr>
        <p:grpSpPr>
          <a:xfrm>
            <a:off x="7220235" y="5205804"/>
            <a:ext cx="816439" cy="307844"/>
            <a:chOff x="5706739" y="4189386"/>
            <a:chExt cx="816439" cy="307844"/>
          </a:xfrm>
          <a:solidFill>
            <a:srgbClr val="9BBC59"/>
          </a:solidFill>
        </p:grpSpPr>
        <p:sp>
          <p:nvSpPr>
            <p:cNvPr id="36" name="Rectangle 35">
              <a:extLst>
                <a:ext uri="{FF2B5EF4-FFF2-40B4-BE49-F238E27FC236}">
                  <a16:creationId xmlns:a16="http://schemas.microsoft.com/office/drawing/2014/main" id="{4F62D50D-C852-4FD2-BC72-41D4B898C748}"/>
                </a:ext>
              </a:extLst>
            </p:cNvPr>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37" name="Rectangle 36">
              <a:extLst>
                <a:ext uri="{FF2B5EF4-FFF2-40B4-BE49-F238E27FC236}">
                  <a16:creationId xmlns:a16="http://schemas.microsoft.com/office/drawing/2014/main" id="{648D7DEA-CCCE-4AFC-BE06-B1FF6D72DA5F}"/>
                </a:ext>
              </a:extLst>
            </p:cNvPr>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grpSp>
      <p:cxnSp>
        <p:nvCxnSpPr>
          <p:cNvPr id="38" name="Straight Arrow Connector 37">
            <a:extLst>
              <a:ext uri="{FF2B5EF4-FFF2-40B4-BE49-F238E27FC236}">
                <a16:creationId xmlns:a16="http://schemas.microsoft.com/office/drawing/2014/main" id="{6881C162-F1C3-4942-AAE9-8A1E4512C242}"/>
              </a:ext>
            </a:extLst>
          </p:cNvPr>
          <p:cNvCxnSpPr>
            <a:endCxn id="33" idx="1"/>
          </p:cNvCxnSpPr>
          <p:nvPr/>
        </p:nvCxnSpPr>
        <p:spPr>
          <a:xfrm flipV="1">
            <a:off x="6038850" y="5360988"/>
            <a:ext cx="244475" cy="4762"/>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40" name="Straight Arrow Connector 39">
            <a:extLst>
              <a:ext uri="{FF2B5EF4-FFF2-40B4-BE49-F238E27FC236}">
                <a16:creationId xmlns:a16="http://schemas.microsoft.com/office/drawing/2014/main" id="{8D8A379D-60DE-4EFE-8473-E924EEADD04B}"/>
              </a:ext>
            </a:extLst>
          </p:cNvPr>
          <p:cNvCxnSpPr>
            <a:endCxn id="29" idx="1"/>
          </p:cNvCxnSpPr>
          <p:nvPr/>
        </p:nvCxnSpPr>
        <p:spPr>
          <a:xfrm>
            <a:off x="4308475" y="5040313"/>
            <a:ext cx="1038225" cy="322262"/>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31763" name="TextBox 40">
            <a:extLst>
              <a:ext uri="{FF2B5EF4-FFF2-40B4-BE49-F238E27FC236}">
                <a16:creationId xmlns:a16="http://schemas.microsoft.com/office/drawing/2014/main" id="{932F9C4B-6765-4497-9909-F9E769A434BA}"/>
              </a:ext>
            </a:extLst>
          </p:cNvPr>
          <p:cNvSpPr txBox="1">
            <a:spLocks noChangeArrowheads="1"/>
          </p:cNvSpPr>
          <p:nvPr/>
        </p:nvSpPr>
        <p:spPr bwMode="auto">
          <a:xfrm>
            <a:off x="3302000" y="4030663"/>
            <a:ext cx="795338"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300">
                <a:latin typeface="Calibri" panose="020F0502020204030204" pitchFamily="34" charset="0"/>
              </a:rPr>
              <a:t>Stack s</a:t>
            </a:r>
          </a:p>
        </p:txBody>
      </p:sp>
      <p:sp>
        <p:nvSpPr>
          <p:cNvPr id="31764" name="TextBox 41">
            <a:extLst>
              <a:ext uri="{FF2B5EF4-FFF2-40B4-BE49-F238E27FC236}">
                <a16:creationId xmlns:a16="http://schemas.microsoft.com/office/drawing/2014/main" id="{8BF33A2C-2A34-46AB-BF33-D4BE7DDBCF0D}"/>
              </a:ext>
            </a:extLst>
          </p:cNvPr>
          <p:cNvSpPr txBox="1">
            <a:spLocks noChangeArrowheads="1"/>
          </p:cNvSpPr>
          <p:nvPr/>
        </p:nvSpPr>
        <p:spPr bwMode="auto">
          <a:xfrm>
            <a:off x="3676650" y="4352925"/>
            <a:ext cx="1174750"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300">
                <a:latin typeface="Calibri" panose="020F0502020204030204" pitchFamily="34" charset="0"/>
              </a:rPr>
              <a:t>LinkedList ll</a:t>
            </a:r>
          </a:p>
        </p:txBody>
      </p:sp>
      <p:sp>
        <p:nvSpPr>
          <p:cNvPr id="31765" name="TextBox 42">
            <a:extLst>
              <a:ext uri="{FF2B5EF4-FFF2-40B4-BE49-F238E27FC236}">
                <a16:creationId xmlns:a16="http://schemas.microsoft.com/office/drawing/2014/main" id="{A31578B4-4E2E-4567-925C-264B5975E23F}"/>
              </a:ext>
            </a:extLst>
          </p:cNvPr>
          <p:cNvSpPr txBox="1">
            <a:spLocks noChangeArrowheads="1"/>
          </p:cNvSpPr>
          <p:nvPr/>
        </p:nvSpPr>
        <p:spPr bwMode="auto">
          <a:xfrm>
            <a:off x="3649663" y="4629150"/>
            <a:ext cx="1327150"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100">
                <a:latin typeface="Calibri" panose="020F0502020204030204" pitchFamily="34" charset="0"/>
              </a:rPr>
              <a:t>ListNode *head</a:t>
            </a:r>
          </a:p>
        </p:txBody>
      </p:sp>
      <p:sp>
        <p:nvSpPr>
          <p:cNvPr id="31766" name="TextBox 43">
            <a:extLst>
              <a:ext uri="{FF2B5EF4-FFF2-40B4-BE49-F238E27FC236}">
                <a16:creationId xmlns:a16="http://schemas.microsoft.com/office/drawing/2014/main" id="{C4C6026B-8041-44AB-BB8D-40AEBD90F795}"/>
              </a:ext>
            </a:extLst>
          </p:cNvPr>
          <p:cNvSpPr txBox="1">
            <a:spLocks noChangeArrowheads="1"/>
          </p:cNvSpPr>
          <p:nvPr/>
        </p:nvSpPr>
        <p:spPr bwMode="auto">
          <a:xfrm>
            <a:off x="3911600" y="5421313"/>
            <a:ext cx="7318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200">
                <a:latin typeface="Calibri" panose="020F0502020204030204" pitchFamily="34" charset="0"/>
              </a:rPr>
              <a:t>int size</a:t>
            </a:r>
          </a:p>
        </p:txBody>
      </p:sp>
      <p:cxnSp>
        <p:nvCxnSpPr>
          <p:cNvPr id="51" name="Straight Arrow Connector 50">
            <a:extLst>
              <a:ext uri="{FF2B5EF4-FFF2-40B4-BE49-F238E27FC236}">
                <a16:creationId xmlns:a16="http://schemas.microsoft.com/office/drawing/2014/main" id="{9A4573B7-BA39-4D9D-8AF1-8C8459BE4A9F}"/>
              </a:ext>
            </a:extLst>
          </p:cNvPr>
          <p:cNvCxnSpPr/>
          <p:nvPr/>
        </p:nvCxnSpPr>
        <p:spPr>
          <a:xfrm flipV="1">
            <a:off x="6985000" y="5357813"/>
            <a:ext cx="244475" cy="4762"/>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cSld>
  <p:clrMapOvr>
    <a:masterClrMapping/>
  </p:clrMapOvr>
  <p:transition>
    <p:wipe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a:extLst>
              <a:ext uri="{FF2B5EF4-FFF2-40B4-BE49-F238E27FC236}">
                <a16:creationId xmlns:a16="http://schemas.microsoft.com/office/drawing/2014/main" id="{B22D9685-45C0-4D19-960C-23FAE721D04E}"/>
              </a:ext>
            </a:extLst>
          </p:cNvPr>
          <p:cNvSpPr/>
          <p:nvPr/>
        </p:nvSpPr>
        <p:spPr>
          <a:xfrm>
            <a:off x="893763" y="1254125"/>
            <a:ext cx="7356475" cy="4872038"/>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defRPr/>
            </a:pPr>
            <a:endParaRPr lang="en-US">
              <a:latin typeface="+mj-lt"/>
            </a:endParaRPr>
          </a:p>
        </p:txBody>
      </p:sp>
      <p:sp>
        <p:nvSpPr>
          <p:cNvPr id="40965" name="Rectangle 4">
            <a:extLst>
              <a:ext uri="{FF2B5EF4-FFF2-40B4-BE49-F238E27FC236}">
                <a16:creationId xmlns:a16="http://schemas.microsoft.com/office/drawing/2014/main" id="{8D71D571-39BB-4C37-BA22-93F128E4EC87}"/>
              </a:ext>
            </a:extLst>
          </p:cNvPr>
          <p:cNvSpPr>
            <a:spLocks noChangeArrowheads="1"/>
          </p:cNvSpPr>
          <p:nvPr/>
        </p:nvSpPr>
        <p:spPr bwMode="auto">
          <a:xfrm>
            <a:off x="0" y="107950"/>
            <a:ext cx="9144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defRPr/>
            </a:pPr>
            <a:r>
              <a:rPr lang="en-US" altLang="en-US" sz="2000" b="1" dirty="0">
                <a:solidFill>
                  <a:schemeClr val="bg1"/>
                </a:solidFill>
                <a:latin typeface="+mj-lt"/>
                <a:cs typeface="Times New Roman" panose="02020603050405020304" pitchFamily="18" charset="0"/>
              </a:rPr>
              <a:t>QUEUE IMPLEMENTATION USING LINKED LISTS</a:t>
            </a:r>
          </a:p>
        </p:txBody>
      </p:sp>
      <p:sp>
        <p:nvSpPr>
          <p:cNvPr id="32772" name="Rectangle 8">
            <a:extLst>
              <a:ext uri="{FF2B5EF4-FFF2-40B4-BE49-F238E27FC236}">
                <a16:creationId xmlns:a16="http://schemas.microsoft.com/office/drawing/2014/main" id="{57A58A00-5FB7-4857-95C7-EFB5D7E01F83}"/>
              </a:ext>
            </a:extLst>
          </p:cNvPr>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gn="ctr" eaLnBrk="1" hangingPunct="1">
              <a:lnSpc>
                <a:spcPct val="100000"/>
              </a:lnSpc>
              <a:spcBef>
                <a:spcPct val="0"/>
              </a:spcBef>
              <a:buFontTx/>
              <a:buNone/>
            </a:pPr>
            <a:endParaRPr lang="en-US" altLang="en-US" sz="2400">
              <a:latin typeface="Times New Roman" panose="02020603050405020304" pitchFamily="18" charset="0"/>
            </a:endParaRPr>
          </a:p>
        </p:txBody>
      </p:sp>
      <p:sp>
        <p:nvSpPr>
          <p:cNvPr id="32773" name="Content Placeholder 1">
            <a:extLst>
              <a:ext uri="{FF2B5EF4-FFF2-40B4-BE49-F238E27FC236}">
                <a16:creationId xmlns:a16="http://schemas.microsoft.com/office/drawing/2014/main" id="{AF99D264-3A2B-4E1F-9849-80725DD61A34}"/>
              </a:ext>
            </a:extLst>
          </p:cNvPr>
          <p:cNvSpPr txBox="1">
            <a:spLocks/>
          </p:cNvSpPr>
          <p:nvPr/>
        </p:nvSpPr>
        <p:spPr bwMode="auto">
          <a:xfrm>
            <a:off x="1096963" y="1431925"/>
            <a:ext cx="6959600" cy="427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228600">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gn="just" eaLnBrk="1" hangingPunct="1">
              <a:lnSpc>
                <a:spcPct val="100000"/>
              </a:lnSpc>
            </a:pPr>
            <a:r>
              <a:rPr lang="en-US" altLang="en-US" sz="1400" b="1" dirty="0">
                <a:solidFill>
                  <a:srgbClr val="FF0000"/>
                </a:solidFill>
                <a:ea typeface="Cambria Math" panose="02040503050406030204" pitchFamily="18" charset="0"/>
                <a:cs typeface="Times New Roman" panose="02020603050405020304" pitchFamily="18" charset="0"/>
              </a:rPr>
              <a:t>Queue</a:t>
            </a:r>
            <a:r>
              <a:rPr lang="en-US" altLang="en-US" sz="1400" dirty="0">
                <a:ea typeface="Cambria Math" panose="02040503050406030204" pitchFamily="18" charset="0"/>
                <a:cs typeface="Times New Roman" panose="02020603050405020304" pitchFamily="18" charset="0"/>
              </a:rPr>
              <a:t> structure</a:t>
            </a:r>
          </a:p>
          <a:p>
            <a:pPr lvl="1" eaLnBrk="1" hangingPunct="1">
              <a:lnSpc>
                <a:spcPct val="100000"/>
              </a:lnSpc>
              <a:buFont typeface="Arial" panose="020B0604020202020204" pitchFamily="34" charset="0"/>
              <a:buNone/>
            </a:pPr>
            <a:r>
              <a:rPr lang="en-US" altLang="en-US" sz="1400" dirty="0">
                <a:latin typeface="Courier New" panose="02070309020205020404" pitchFamily="49" charset="0"/>
                <a:ea typeface="Cambria Math" panose="02040503050406030204" pitchFamily="18" charset="0"/>
                <a:cs typeface="Courier New" panose="02070309020205020404" pitchFamily="49" charset="0"/>
              </a:rPr>
              <a:t>typedef struct _queue{</a:t>
            </a:r>
          </a:p>
          <a:p>
            <a:pPr lvl="1" eaLnBrk="1" hangingPunct="1">
              <a:lnSpc>
                <a:spcPct val="100000"/>
              </a:lnSpc>
              <a:buFont typeface="Arial" panose="020B0604020202020204" pitchFamily="34" charset="0"/>
              <a:buNone/>
            </a:pPr>
            <a:r>
              <a:rPr lang="en-US" altLang="en-US" sz="1400" dirty="0">
                <a:latin typeface="Courier New" panose="02070309020205020404" pitchFamily="49" charset="0"/>
                <a:ea typeface="Cambria Math" panose="02040503050406030204" pitchFamily="18" charset="0"/>
                <a:cs typeface="Courier New" panose="02070309020205020404" pitchFamily="49" charset="0"/>
              </a:rPr>
              <a:t>     LinkedList </a:t>
            </a:r>
            <a:r>
              <a:rPr lang="en-US" altLang="en-US" sz="1400" dirty="0" err="1">
                <a:latin typeface="Courier New" panose="02070309020205020404" pitchFamily="49" charset="0"/>
                <a:ea typeface="Cambria Math" panose="02040503050406030204" pitchFamily="18" charset="0"/>
                <a:cs typeface="Courier New" panose="02070309020205020404" pitchFamily="49" charset="0"/>
              </a:rPr>
              <a:t>ll</a:t>
            </a:r>
            <a:r>
              <a:rPr lang="en-US" altLang="en-US" sz="1400" dirty="0">
                <a:latin typeface="Courier New" panose="02070309020205020404" pitchFamily="49" charset="0"/>
                <a:ea typeface="Cambria Math" panose="02040503050406030204" pitchFamily="18" charset="0"/>
                <a:cs typeface="Courier New" panose="02070309020205020404" pitchFamily="49" charset="0"/>
              </a:rPr>
              <a:t>;</a:t>
            </a:r>
          </a:p>
          <a:p>
            <a:pPr lvl="1" eaLnBrk="1" hangingPunct="1">
              <a:lnSpc>
                <a:spcPct val="100000"/>
              </a:lnSpc>
              <a:buFont typeface="Arial" panose="020B0604020202020204" pitchFamily="34" charset="0"/>
              <a:buNone/>
            </a:pPr>
            <a:r>
              <a:rPr lang="en-US" altLang="en-US" sz="1400" dirty="0">
                <a:latin typeface="Courier New" panose="02070309020205020404" pitchFamily="49" charset="0"/>
                <a:ea typeface="Cambria Math" panose="02040503050406030204" pitchFamily="18" charset="0"/>
                <a:cs typeface="Courier New" panose="02070309020205020404" pitchFamily="49" charset="0"/>
              </a:rPr>
              <a:t>} Queue;</a:t>
            </a:r>
          </a:p>
          <a:p>
            <a:pPr algn="just" eaLnBrk="1" hangingPunct="1">
              <a:lnSpc>
                <a:spcPct val="100000"/>
              </a:lnSpc>
            </a:pPr>
            <a:endParaRPr lang="en-US" altLang="en-US" sz="300" dirty="0">
              <a:ea typeface="Cambria Math" panose="02040503050406030204" pitchFamily="18" charset="0"/>
              <a:cs typeface="Times New Roman" panose="02020603050405020304" pitchFamily="18" charset="0"/>
            </a:endParaRPr>
          </a:p>
          <a:p>
            <a:pPr algn="just" eaLnBrk="1" hangingPunct="1">
              <a:lnSpc>
                <a:spcPct val="100000"/>
              </a:lnSpc>
            </a:pPr>
            <a:r>
              <a:rPr lang="en-US" altLang="en-US" sz="1400" dirty="0">
                <a:ea typeface="Cambria Math" panose="02040503050406030204" pitchFamily="18" charset="0"/>
                <a:cs typeface="Times New Roman" panose="02020603050405020304" pitchFamily="18" charset="0"/>
              </a:rPr>
              <a:t>Again, wrap up a linked list and use it for the actual data storage</a:t>
            </a:r>
          </a:p>
          <a:p>
            <a:pPr algn="just" eaLnBrk="1" hangingPunct="1">
              <a:lnSpc>
                <a:spcPct val="100000"/>
              </a:lnSpc>
            </a:pPr>
            <a:r>
              <a:rPr lang="en-US" altLang="en-US" sz="1400" dirty="0">
                <a:ea typeface="Cambria Math" panose="02040503050406030204" pitchFamily="18" charset="0"/>
                <a:cs typeface="Times New Roman" panose="02020603050405020304" pitchFamily="18" charset="0"/>
              </a:rPr>
              <a:t>Notice that the LinkedList already takes care of little things like keeping track of # of nodes, etc.</a:t>
            </a:r>
          </a:p>
        </p:txBody>
      </p:sp>
      <p:sp>
        <p:nvSpPr>
          <p:cNvPr id="14" name="Rectangle 13">
            <a:extLst>
              <a:ext uri="{FF2B5EF4-FFF2-40B4-BE49-F238E27FC236}">
                <a16:creationId xmlns:a16="http://schemas.microsoft.com/office/drawing/2014/main" id="{EDB12B9E-4ECF-4B5C-ADD6-73B8B04315CF}"/>
              </a:ext>
            </a:extLst>
          </p:cNvPr>
          <p:cNvSpPr/>
          <p:nvPr/>
        </p:nvSpPr>
        <p:spPr>
          <a:xfrm>
            <a:off x="4213225" y="4616450"/>
            <a:ext cx="490538"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15" name="Rectangle 14">
            <a:extLst>
              <a:ext uri="{FF2B5EF4-FFF2-40B4-BE49-F238E27FC236}">
                <a16:creationId xmlns:a16="http://schemas.microsoft.com/office/drawing/2014/main" id="{EE980144-52C2-44F2-9D52-28E2F80B950B}"/>
              </a:ext>
            </a:extLst>
          </p:cNvPr>
          <p:cNvSpPr/>
          <p:nvPr/>
        </p:nvSpPr>
        <p:spPr>
          <a:xfrm>
            <a:off x="3525838" y="5148263"/>
            <a:ext cx="490537"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16" name="Rectangle 15">
            <a:extLst>
              <a:ext uri="{FF2B5EF4-FFF2-40B4-BE49-F238E27FC236}">
                <a16:creationId xmlns:a16="http://schemas.microsoft.com/office/drawing/2014/main" id="{B6C5B858-94E3-4CC3-B224-EEE9EBDCEE8D}"/>
              </a:ext>
            </a:extLst>
          </p:cNvPr>
          <p:cNvSpPr/>
          <p:nvPr/>
        </p:nvSpPr>
        <p:spPr>
          <a:xfrm>
            <a:off x="3040063" y="5148263"/>
            <a:ext cx="492125"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17" name="Rectangle 16">
            <a:extLst>
              <a:ext uri="{FF2B5EF4-FFF2-40B4-BE49-F238E27FC236}">
                <a16:creationId xmlns:a16="http://schemas.microsoft.com/office/drawing/2014/main" id="{B63D38AA-8B48-4975-8C76-5390CED59213}"/>
              </a:ext>
            </a:extLst>
          </p:cNvPr>
          <p:cNvSpPr/>
          <p:nvPr/>
        </p:nvSpPr>
        <p:spPr>
          <a:xfrm>
            <a:off x="2552700" y="5148263"/>
            <a:ext cx="492125" cy="252412"/>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18" name="Rectangle 17">
            <a:extLst>
              <a:ext uri="{FF2B5EF4-FFF2-40B4-BE49-F238E27FC236}">
                <a16:creationId xmlns:a16="http://schemas.microsoft.com/office/drawing/2014/main" id="{16CD7FE7-19F9-4B08-9BEB-B15FC4DC12F8}"/>
              </a:ext>
            </a:extLst>
          </p:cNvPr>
          <p:cNvSpPr/>
          <p:nvPr/>
        </p:nvSpPr>
        <p:spPr>
          <a:xfrm>
            <a:off x="2081213" y="5148263"/>
            <a:ext cx="492125"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cxnSp>
        <p:nvCxnSpPr>
          <p:cNvPr id="21" name="Straight Connector 20">
            <a:extLst>
              <a:ext uri="{FF2B5EF4-FFF2-40B4-BE49-F238E27FC236}">
                <a16:creationId xmlns:a16="http://schemas.microsoft.com/office/drawing/2014/main" id="{6AB78AAF-7659-477C-8240-5F21C698FA58}"/>
              </a:ext>
            </a:extLst>
          </p:cNvPr>
          <p:cNvCxnSpPr/>
          <p:nvPr/>
        </p:nvCxnSpPr>
        <p:spPr>
          <a:xfrm>
            <a:off x="2001838" y="5022850"/>
            <a:ext cx="2124075"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22" name="Rectangle 21">
            <a:extLst>
              <a:ext uri="{FF2B5EF4-FFF2-40B4-BE49-F238E27FC236}">
                <a16:creationId xmlns:a16="http://schemas.microsoft.com/office/drawing/2014/main" id="{30AD749D-D4D6-42CB-9391-8B310F5B6E2F}"/>
              </a:ext>
            </a:extLst>
          </p:cNvPr>
          <p:cNvSpPr/>
          <p:nvPr/>
        </p:nvSpPr>
        <p:spPr>
          <a:xfrm>
            <a:off x="1417638" y="4616450"/>
            <a:ext cx="492125"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cxnSp>
        <p:nvCxnSpPr>
          <p:cNvPr id="23" name="Straight Arrow Connector 22">
            <a:extLst>
              <a:ext uri="{FF2B5EF4-FFF2-40B4-BE49-F238E27FC236}">
                <a16:creationId xmlns:a16="http://schemas.microsoft.com/office/drawing/2014/main" id="{1975F33A-259F-4E4D-A2EC-D3088C072854}"/>
              </a:ext>
            </a:extLst>
          </p:cNvPr>
          <p:cNvCxnSpPr/>
          <p:nvPr/>
        </p:nvCxnSpPr>
        <p:spPr>
          <a:xfrm flipH="1">
            <a:off x="4125913" y="4867275"/>
            <a:ext cx="309562" cy="393700"/>
          </a:xfrm>
          <a:prstGeom prst="straightConnector1">
            <a:avLst/>
          </a:prstGeom>
          <a:ln>
            <a:tailEnd type="arrow"/>
          </a:ln>
          <a:effectLst>
            <a:outerShdw blurRad="50800" dist="76200" dir="5400000" sx="78000" sy="78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35DA39CA-077A-4815-9D35-2351E47BD7E0}"/>
              </a:ext>
            </a:extLst>
          </p:cNvPr>
          <p:cNvCxnSpPr/>
          <p:nvPr/>
        </p:nvCxnSpPr>
        <p:spPr>
          <a:xfrm flipH="1" flipV="1">
            <a:off x="1684338" y="4867275"/>
            <a:ext cx="288925" cy="388938"/>
          </a:xfrm>
          <a:prstGeom prst="straightConnector1">
            <a:avLst/>
          </a:prstGeom>
          <a:ln>
            <a:tailEnd type="arrow"/>
          </a:ln>
          <a:effectLst>
            <a:outerShdw blurRad="50800" dist="76200" dir="5400000" sx="77000" sy="77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sp>
        <p:nvSpPr>
          <p:cNvPr id="25" name="Rectangle 24">
            <a:extLst>
              <a:ext uri="{FF2B5EF4-FFF2-40B4-BE49-F238E27FC236}">
                <a16:creationId xmlns:a16="http://schemas.microsoft.com/office/drawing/2014/main" id="{5B30DF17-9CAC-4C78-9BDC-7FCD1C142091}"/>
              </a:ext>
            </a:extLst>
          </p:cNvPr>
          <p:cNvSpPr/>
          <p:nvPr/>
        </p:nvSpPr>
        <p:spPr>
          <a:xfrm>
            <a:off x="5184775" y="4237038"/>
            <a:ext cx="1755775" cy="1676400"/>
          </a:xfrm>
          <a:prstGeom prst="rect">
            <a:avLst/>
          </a:prstGeom>
          <a:solidFill>
            <a:srgbClr val="93CDDD"/>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26" name="Rectangle 25">
            <a:extLst>
              <a:ext uri="{FF2B5EF4-FFF2-40B4-BE49-F238E27FC236}">
                <a16:creationId xmlns:a16="http://schemas.microsoft.com/office/drawing/2014/main" id="{5C3D8CEF-698A-4ED8-88B5-6AED46F701E6}"/>
              </a:ext>
            </a:extLst>
          </p:cNvPr>
          <p:cNvSpPr/>
          <p:nvPr/>
        </p:nvSpPr>
        <p:spPr>
          <a:xfrm>
            <a:off x="5503863" y="4546600"/>
            <a:ext cx="1154112" cy="1085850"/>
          </a:xfrm>
          <a:prstGeom prst="rect">
            <a:avLst/>
          </a:prstGeom>
          <a:solidFill>
            <a:srgbClr val="95B4D8"/>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27" name="Rectangle 26">
            <a:extLst>
              <a:ext uri="{FF2B5EF4-FFF2-40B4-BE49-F238E27FC236}">
                <a16:creationId xmlns:a16="http://schemas.microsoft.com/office/drawing/2014/main" id="{7772CA4E-77C2-4CCC-8524-598396367525}"/>
              </a:ext>
            </a:extLst>
          </p:cNvPr>
          <p:cNvSpPr/>
          <p:nvPr/>
        </p:nvSpPr>
        <p:spPr>
          <a:xfrm>
            <a:off x="5834063" y="4821238"/>
            <a:ext cx="511175" cy="263525"/>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nvGrpSpPr>
          <p:cNvPr id="28" name="Group 27">
            <a:extLst>
              <a:ext uri="{FF2B5EF4-FFF2-40B4-BE49-F238E27FC236}">
                <a16:creationId xmlns:a16="http://schemas.microsoft.com/office/drawing/2014/main" id="{5D06AABF-519B-486A-8B80-466C3F40CBEE}"/>
              </a:ext>
            </a:extLst>
          </p:cNvPr>
          <p:cNvGrpSpPr/>
          <p:nvPr/>
        </p:nvGrpSpPr>
        <p:grpSpPr>
          <a:xfrm>
            <a:off x="7164389" y="5137408"/>
            <a:ext cx="816439" cy="307844"/>
            <a:chOff x="5706739" y="4189386"/>
            <a:chExt cx="816439" cy="307844"/>
          </a:xfrm>
          <a:solidFill>
            <a:srgbClr val="9BBC59"/>
          </a:solidFill>
        </p:grpSpPr>
        <p:sp>
          <p:nvSpPr>
            <p:cNvPr id="29" name="Rectangle 28">
              <a:extLst>
                <a:ext uri="{FF2B5EF4-FFF2-40B4-BE49-F238E27FC236}">
                  <a16:creationId xmlns:a16="http://schemas.microsoft.com/office/drawing/2014/main" id="{2D04D037-1889-4236-84A7-C71E518BA9B4}"/>
                </a:ext>
              </a:extLst>
            </p:cNvPr>
            <p:cNvSpPr/>
            <p:nvPr/>
          </p:nvSpPr>
          <p:spPr>
            <a:xfrm>
              <a:off x="5706739" y="4190401"/>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30" name="Rectangle 29">
              <a:extLst>
                <a:ext uri="{FF2B5EF4-FFF2-40B4-BE49-F238E27FC236}">
                  <a16:creationId xmlns:a16="http://schemas.microsoft.com/office/drawing/2014/main" id="{35F9E572-D9AA-4CD0-AC32-F9F56645D97C}"/>
                </a:ext>
              </a:extLst>
            </p:cNvPr>
            <p:cNvSpPr/>
            <p:nvPr/>
          </p:nvSpPr>
          <p:spPr>
            <a:xfrm>
              <a:off x="6116591" y="4189386"/>
              <a:ext cx="406587" cy="306829"/>
            </a:xfrm>
            <a:prstGeom prst="rect">
              <a:avLst/>
            </a:prstGeom>
            <a:grpFill/>
            <a:ln>
              <a:solidFill>
                <a:srgbClr val="71893E"/>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grpSp>
      <p:sp>
        <p:nvSpPr>
          <p:cNvPr id="31" name="Rectangle 30">
            <a:extLst>
              <a:ext uri="{FF2B5EF4-FFF2-40B4-BE49-F238E27FC236}">
                <a16:creationId xmlns:a16="http://schemas.microsoft.com/office/drawing/2014/main" id="{E5BAC266-5112-44D9-92E0-57385B1C6831}"/>
              </a:ext>
            </a:extLst>
          </p:cNvPr>
          <p:cNvSpPr/>
          <p:nvPr/>
        </p:nvSpPr>
        <p:spPr>
          <a:xfrm>
            <a:off x="5834063" y="5099050"/>
            <a:ext cx="511175" cy="263525"/>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40" name="Straight Arrow Connector 39">
            <a:extLst>
              <a:ext uri="{FF2B5EF4-FFF2-40B4-BE49-F238E27FC236}">
                <a16:creationId xmlns:a16="http://schemas.microsoft.com/office/drawing/2014/main" id="{EDDA1013-44D1-4D9F-9082-C528333B1F05}"/>
              </a:ext>
            </a:extLst>
          </p:cNvPr>
          <p:cNvCxnSpPr>
            <a:endCxn id="29" idx="1"/>
          </p:cNvCxnSpPr>
          <p:nvPr/>
        </p:nvCxnSpPr>
        <p:spPr>
          <a:xfrm>
            <a:off x="6127750" y="4968875"/>
            <a:ext cx="1036638" cy="322263"/>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32789" name="TextBox 40">
            <a:extLst>
              <a:ext uri="{FF2B5EF4-FFF2-40B4-BE49-F238E27FC236}">
                <a16:creationId xmlns:a16="http://schemas.microsoft.com/office/drawing/2014/main" id="{879963ED-091E-485E-AC7A-9E904CE0CBFB}"/>
              </a:ext>
            </a:extLst>
          </p:cNvPr>
          <p:cNvSpPr txBox="1">
            <a:spLocks noChangeArrowheads="1"/>
          </p:cNvSpPr>
          <p:nvPr/>
        </p:nvSpPr>
        <p:spPr bwMode="auto">
          <a:xfrm>
            <a:off x="7050088" y="4254500"/>
            <a:ext cx="890587"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300">
                <a:latin typeface="Calibri" panose="020F0502020204030204" pitchFamily="34" charset="0"/>
              </a:rPr>
              <a:t>Queue q</a:t>
            </a:r>
          </a:p>
        </p:txBody>
      </p:sp>
      <p:sp>
        <p:nvSpPr>
          <p:cNvPr id="32790" name="TextBox 41">
            <a:extLst>
              <a:ext uri="{FF2B5EF4-FFF2-40B4-BE49-F238E27FC236}">
                <a16:creationId xmlns:a16="http://schemas.microsoft.com/office/drawing/2014/main" id="{C38D56A1-9E2E-482B-940E-1FE155B7EEA8}"/>
              </a:ext>
            </a:extLst>
          </p:cNvPr>
          <p:cNvSpPr txBox="1">
            <a:spLocks noChangeArrowheads="1"/>
          </p:cNvSpPr>
          <p:nvPr/>
        </p:nvSpPr>
        <p:spPr bwMode="auto">
          <a:xfrm>
            <a:off x="5494338" y="4281488"/>
            <a:ext cx="1176337"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300">
                <a:latin typeface="Calibri" panose="020F0502020204030204" pitchFamily="34" charset="0"/>
              </a:rPr>
              <a:t>LinkedList ll</a:t>
            </a:r>
          </a:p>
        </p:txBody>
      </p:sp>
      <p:sp>
        <p:nvSpPr>
          <p:cNvPr id="32791" name="TextBox 42">
            <a:extLst>
              <a:ext uri="{FF2B5EF4-FFF2-40B4-BE49-F238E27FC236}">
                <a16:creationId xmlns:a16="http://schemas.microsoft.com/office/drawing/2014/main" id="{3A23504C-167A-4250-95A6-1AFBCEA5B44B}"/>
              </a:ext>
            </a:extLst>
          </p:cNvPr>
          <p:cNvSpPr txBox="1">
            <a:spLocks noChangeArrowheads="1"/>
          </p:cNvSpPr>
          <p:nvPr/>
        </p:nvSpPr>
        <p:spPr bwMode="auto">
          <a:xfrm>
            <a:off x="5468938" y="4557713"/>
            <a:ext cx="1325562"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100">
                <a:latin typeface="Calibri" panose="020F0502020204030204" pitchFamily="34" charset="0"/>
              </a:rPr>
              <a:t>ListNode *head</a:t>
            </a:r>
          </a:p>
        </p:txBody>
      </p:sp>
      <p:sp>
        <p:nvSpPr>
          <p:cNvPr id="32792" name="TextBox 43">
            <a:extLst>
              <a:ext uri="{FF2B5EF4-FFF2-40B4-BE49-F238E27FC236}">
                <a16:creationId xmlns:a16="http://schemas.microsoft.com/office/drawing/2014/main" id="{41366E32-5F64-4D2C-898E-64EECE1B00B9}"/>
              </a:ext>
            </a:extLst>
          </p:cNvPr>
          <p:cNvSpPr txBox="1">
            <a:spLocks noChangeArrowheads="1"/>
          </p:cNvSpPr>
          <p:nvPr/>
        </p:nvSpPr>
        <p:spPr bwMode="auto">
          <a:xfrm>
            <a:off x="5730875" y="5349875"/>
            <a:ext cx="7318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200">
                <a:latin typeface="Calibri" panose="020F0502020204030204" pitchFamily="34" charset="0"/>
              </a:rPr>
              <a:t>int size</a:t>
            </a:r>
          </a:p>
        </p:txBody>
      </p:sp>
      <p:cxnSp>
        <p:nvCxnSpPr>
          <p:cNvPr id="45" name="Straight Connector 44">
            <a:extLst>
              <a:ext uri="{FF2B5EF4-FFF2-40B4-BE49-F238E27FC236}">
                <a16:creationId xmlns:a16="http://schemas.microsoft.com/office/drawing/2014/main" id="{04012D7A-DAE5-445F-B03B-59D02472E592}"/>
              </a:ext>
            </a:extLst>
          </p:cNvPr>
          <p:cNvCxnSpPr/>
          <p:nvPr/>
        </p:nvCxnSpPr>
        <p:spPr>
          <a:xfrm>
            <a:off x="1978025" y="5514975"/>
            <a:ext cx="2124075"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32" name="Rectangle 8">
            <a:extLst>
              <a:ext uri="{FF2B5EF4-FFF2-40B4-BE49-F238E27FC236}">
                <a16:creationId xmlns:a16="http://schemas.microsoft.com/office/drawing/2014/main" id="{2C780A33-6CF3-47A5-B4B7-BA5ECC81F6CE}"/>
              </a:ext>
            </a:extLst>
          </p:cNvPr>
          <p:cNvSpPr/>
          <p:nvPr/>
        </p:nvSpPr>
        <p:spPr>
          <a:xfrm>
            <a:off x="2084388" y="2025650"/>
            <a:ext cx="1463675" cy="2159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SG"/>
          </a:p>
        </p:txBody>
      </p:sp>
      <p:sp>
        <p:nvSpPr>
          <p:cNvPr id="32795" name="TextBox 1">
            <a:extLst>
              <a:ext uri="{FF2B5EF4-FFF2-40B4-BE49-F238E27FC236}">
                <a16:creationId xmlns:a16="http://schemas.microsoft.com/office/drawing/2014/main" id="{94ADF25E-8163-42ED-8409-A92498E99BC1}"/>
              </a:ext>
            </a:extLst>
          </p:cNvPr>
          <p:cNvSpPr txBox="1">
            <a:spLocks noChangeArrowheads="1"/>
          </p:cNvSpPr>
          <p:nvPr/>
        </p:nvSpPr>
        <p:spPr bwMode="auto">
          <a:xfrm>
            <a:off x="3852863" y="2071688"/>
            <a:ext cx="4203700" cy="30797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400">
                <a:latin typeface="Calibri" panose="020F0502020204030204" pitchFamily="34" charset="0"/>
              </a:rPr>
              <a:t>Notice this is a LinkedList, not a LinkedList *</a:t>
            </a:r>
          </a:p>
        </p:txBody>
      </p:sp>
      <p:cxnSp>
        <p:nvCxnSpPr>
          <p:cNvPr id="34" name="Straight Arrow Connector 3">
            <a:extLst>
              <a:ext uri="{FF2B5EF4-FFF2-40B4-BE49-F238E27FC236}">
                <a16:creationId xmlns:a16="http://schemas.microsoft.com/office/drawing/2014/main" id="{0F179DBE-C8C6-46B2-8EF3-2A261BBC0C1B}"/>
              </a:ext>
            </a:extLst>
          </p:cNvPr>
          <p:cNvCxnSpPr>
            <a:stCxn id="32795" idx="1"/>
          </p:cNvCxnSpPr>
          <p:nvPr/>
        </p:nvCxnSpPr>
        <p:spPr>
          <a:xfrm flipH="1" flipV="1">
            <a:off x="3548063" y="2182813"/>
            <a:ext cx="304800" cy="428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p:wipe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95EFAD3-5EE4-4EE1-A326-62B33D7CE617}"/>
              </a:ext>
            </a:extLst>
          </p:cNvPr>
          <p:cNvSpPr/>
          <p:nvPr/>
        </p:nvSpPr>
        <p:spPr>
          <a:xfrm>
            <a:off x="0" y="569167"/>
            <a:ext cx="9144000" cy="60602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B6543A8B-DEA8-44B9-850C-4EF066744951}"/>
              </a:ext>
            </a:extLst>
          </p:cNvPr>
          <p:cNvSpPr>
            <a:spLocks noGrp="1"/>
          </p:cNvSpPr>
          <p:nvPr>
            <p:ph type="title"/>
          </p:nvPr>
        </p:nvSpPr>
        <p:spPr/>
        <p:txBody>
          <a:bodyPr/>
          <a:lstStyle/>
          <a:p>
            <a:r>
              <a:rPr lang="en-SG"/>
              <a:t>initialising</a:t>
            </a:r>
            <a:endParaRPr lang="en-SG" dirty="0"/>
          </a:p>
        </p:txBody>
      </p:sp>
      <p:grpSp>
        <p:nvGrpSpPr>
          <p:cNvPr id="14" name="Group 13">
            <a:extLst>
              <a:ext uri="{FF2B5EF4-FFF2-40B4-BE49-F238E27FC236}">
                <a16:creationId xmlns:a16="http://schemas.microsoft.com/office/drawing/2014/main" id="{94486E1D-80E9-495C-A0AB-4F69D32E5A60}"/>
              </a:ext>
            </a:extLst>
          </p:cNvPr>
          <p:cNvGrpSpPr/>
          <p:nvPr/>
        </p:nvGrpSpPr>
        <p:grpSpPr>
          <a:xfrm>
            <a:off x="298873" y="1001060"/>
            <a:ext cx="4279477" cy="2603245"/>
            <a:chOff x="263526" y="825755"/>
            <a:chExt cx="4279477" cy="2603245"/>
          </a:xfrm>
        </p:grpSpPr>
        <p:grpSp>
          <p:nvGrpSpPr>
            <p:cNvPr id="6" name="Group 5">
              <a:extLst>
                <a:ext uri="{FF2B5EF4-FFF2-40B4-BE49-F238E27FC236}">
                  <a16:creationId xmlns:a16="http://schemas.microsoft.com/office/drawing/2014/main" id="{97204394-A9EE-4119-843F-0EAB73CA90F1}"/>
                </a:ext>
              </a:extLst>
            </p:cNvPr>
            <p:cNvGrpSpPr/>
            <p:nvPr/>
          </p:nvGrpSpPr>
          <p:grpSpPr>
            <a:xfrm>
              <a:off x="304800" y="914400"/>
              <a:ext cx="4114800" cy="2462213"/>
              <a:chOff x="1143000" y="1516082"/>
              <a:chExt cx="4114800" cy="2462213"/>
            </a:xfrm>
          </p:grpSpPr>
          <p:sp>
            <p:nvSpPr>
              <p:cNvPr id="3" name="TextBox 16">
                <a:extLst>
                  <a:ext uri="{FF2B5EF4-FFF2-40B4-BE49-F238E27FC236}">
                    <a16:creationId xmlns:a16="http://schemas.microsoft.com/office/drawing/2014/main" id="{EA20EF89-8D58-4766-8AAE-9F26303D4763}"/>
                  </a:ext>
                </a:extLst>
              </p:cNvPr>
              <p:cNvSpPr txBox="1">
                <a:spLocks noChangeArrowheads="1"/>
              </p:cNvSpPr>
              <p:nvPr/>
            </p:nvSpPr>
            <p:spPr bwMode="auto">
              <a:xfrm>
                <a:off x="1600200" y="1516082"/>
                <a:ext cx="3657600"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#include "</a:t>
                </a:r>
                <a:r>
                  <a:rPr lang="en-US" altLang="en-US" sz="1400" dirty="0" err="1">
                    <a:latin typeface="Courier New" panose="02070309020205020404" pitchFamily="49" charset="0"/>
                    <a:cs typeface="Courier New" panose="02070309020205020404" pitchFamily="49" charset="0"/>
                  </a:rPr>
                  <a:t>stdio.h</a:t>
                </a:r>
                <a:r>
                  <a:rPr lang="en-US" altLang="en-US" sz="1400"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#include &lt;</a:t>
                </a:r>
                <a:r>
                  <a:rPr lang="en-US" altLang="en-US" sz="1400" dirty="0" err="1">
                    <a:latin typeface="Courier New" panose="02070309020205020404" pitchFamily="49" charset="0"/>
                    <a:cs typeface="Courier New" panose="02070309020205020404" pitchFamily="49" charset="0"/>
                  </a:rPr>
                  <a:t>stdlib.h</a:t>
                </a:r>
                <a:r>
                  <a:rPr lang="en-US" altLang="en-US" sz="1400" dirty="0">
                    <a:latin typeface="Courier New" panose="02070309020205020404" pitchFamily="49" charset="0"/>
                    <a:cs typeface="Courier New" panose="02070309020205020404" pitchFamily="49" charset="0"/>
                  </a:rPr>
                  <a:t>&gt;</a:t>
                </a:r>
              </a:p>
              <a:p>
                <a:pPr>
                  <a:lnSpc>
                    <a:spcPct val="100000"/>
                  </a:lnSpc>
                  <a:spcBef>
                    <a:spcPct val="0"/>
                  </a:spcBef>
                  <a:buFontTx/>
                  <a:buNone/>
                </a:pPr>
                <a:endParaRPr lang="en-US" altLang="en-US" sz="14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typedef struct stack{</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    LinkedList </a:t>
                </a:r>
                <a:r>
                  <a:rPr lang="en-US" altLang="en-US" sz="1400" dirty="0" err="1">
                    <a:latin typeface="Courier New" panose="02070309020205020404" pitchFamily="49" charset="0"/>
                    <a:cs typeface="Courier New" panose="02070309020205020404" pitchFamily="49" charset="0"/>
                  </a:rPr>
                  <a:t>ll</a:t>
                </a:r>
                <a:r>
                  <a:rPr lang="en-US" altLang="en-US" sz="1400"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 </a:t>
                </a:r>
                <a:r>
                  <a:rPr lang="en-US" altLang="en-US" sz="1400" b="1" dirty="0">
                    <a:latin typeface="Courier New" panose="02070309020205020404" pitchFamily="49" charset="0"/>
                    <a:cs typeface="Courier New" panose="02070309020205020404" pitchFamily="49" charset="0"/>
                  </a:rPr>
                  <a:t>Stack</a:t>
                </a:r>
                <a:r>
                  <a:rPr lang="en-US" altLang="en-US" sz="1400" dirty="0">
                    <a:latin typeface="Courier New" panose="02070309020205020404" pitchFamily="49" charset="0"/>
                    <a:cs typeface="Courier New" panose="02070309020205020404" pitchFamily="49" charset="0"/>
                  </a:rPr>
                  <a:t>;</a:t>
                </a:r>
              </a:p>
              <a:p>
                <a:pPr>
                  <a:lnSpc>
                    <a:spcPct val="100000"/>
                  </a:lnSpc>
                  <a:spcBef>
                    <a:spcPct val="0"/>
                  </a:spcBef>
                  <a:buFontTx/>
                  <a:buNone/>
                </a:pPr>
                <a:endParaRPr lang="en-US" altLang="en-US" sz="14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void push(Stack *s, int item);</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int pop(Stack *s);</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int peek(Stack *s);</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int </a:t>
                </a:r>
                <a:r>
                  <a:rPr lang="en-US" altLang="en-US" sz="1400" dirty="0" err="1">
                    <a:latin typeface="Courier New" panose="02070309020205020404" pitchFamily="49" charset="0"/>
                    <a:cs typeface="Courier New" panose="02070309020205020404" pitchFamily="49" charset="0"/>
                  </a:rPr>
                  <a:t>isEmptyStack</a:t>
                </a:r>
                <a:r>
                  <a:rPr lang="en-US" altLang="en-US" sz="1400" dirty="0">
                    <a:latin typeface="Courier New" panose="02070309020205020404" pitchFamily="49" charset="0"/>
                    <a:cs typeface="Courier New" panose="02070309020205020404" pitchFamily="49" charset="0"/>
                  </a:rPr>
                  <a:t>(Stack *s);</a:t>
                </a:r>
              </a:p>
            </p:txBody>
          </p:sp>
          <p:sp>
            <p:nvSpPr>
              <p:cNvPr id="4" name="TextBox 17">
                <a:extLst>
                  <a:ext uri="{FF2B5EF4-FFF2-40B4-BE49-F238E27FC236}">
                    <a16:creationId xmlns:a16="http://schemas.microsoft.com/office/drawing/2014/main" id="{6AD72151-F46C-4B2E-8A84-A73B4FFB2966}"/>
                  </a:ext>
                </a:extLst>
              </p:cNvPr>
              <p:cNvSpPr txBox="1">
                <a:spLocks noChangeArrowheads="1"/>
              </p:cNvSpPr>
              <p:nvPr/>
            </p:nvSpPr>
            <p:spPr bwMode="auto">
              <a:xfrm>
                <a:off x="1143000" y="1516082"/>
                <a:ext cx="507151"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2</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3</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4</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5</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6</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7</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8</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9</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10</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11</a:t>
                </a:r>
              </a:p>
            </p:txBody>
          </p:sp>
        </p:grpSp>
        <p:sp>
          <p:nvSpPr>
            <p:cNvPr id="11" name="Rectangle 10">
              <a:extLst>
                <a:ext uri="{FF2B5EF4-FFF2-40B4-BE49-F238E27FC236}">
                  <a16:creationId xmlns:a16="http://schemas.microsoft.com/office/drawing/2014/main" id="{1E35BB24-6FFE-410B-8C8C-75B0E8DD1EED}"/>
                </a:ext>
              </a:extLst>
            </p:cNvPr>
            <p:cNvSpPr/>
            <p:nvPr/>
          </p:nvSpPr>
          <p:spPr>
            <a:xfrm>
              <a:off x="263526" y="825755"/>
              <a:ext cx="4279477" cy="260324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grpSp>
        <p:nvGrpSpPr>
          <p:cNvPr id="13" name="Group 12">
            <a:extLst>
              <a:ext uri="{FF2B5EF4-FFF2-40B4-BE49-F238E27FC236}">
                <a16:creationId xmlns:a16="http://schemas.microsoft.com/office/drawing/2014/main" id="{9CD8168F-961D-472F-BF29-E012FAA13EE1}"/>
              </a:ext>
            </a:extLst>
          </p:cNvPr>
          <p:cNvGrpSpPr/>
          <p:nvPr/>
        </p:nvGrpSpPr>
        <p:grpSpPr>
          <a:xfrm>
            <a:off x="4667673" y="4038600"/>
            <a:ext cx="4476327" cy="2362200"/>
            <a:chOff x="4724823" y="4038600"/>
            <a:chExt cx="4476327" cy="2362200"/>
          </a:xfrm>
        </p:grpSpPr>
        <p:grpSp>
          <p:nvGrpSpPr>
            <p:cNvPr id="7" name="Group 6">
              <a:extLst>
                <a:ext uri="{FF2B5EF4-FFF2-40B4-BE49-F238E27FC236}">
                  <a16:creationId xmlns:a16="http://schemas.microsoft.com/office/drawing/2014/main" id="{DD4AAF34-C09F-49A8-8688-BCCFA2064557}"/>
                </a:ext>
              </a:extLst>
            </p:cNvPr>
            <p:cNvGrpSpPr/>
            <p:nvPr/>
          </p:nvGrpSpPr>
          <p:grpSpPr>
            <a:xfrm>
              <a:off x="4781550" y="4077831"/>
              <a:ext cx="4419600" cy="2246769"/>
              <a:chOff x="1143000" y="1516082"/>
              <a:chExt cx="4419600" cy="2246769"/>
            </a:xfrm>
          </p:grpSpPr>
          <p:sp>
            <p:nvSpPr>
              <p:cNvPr id="8" name="TextBox 16">
                <a:extLst>
                  <a:ext uri="{FF2B5EF4-FFF2-40B4-BE49-F238E27FC236}">
                    <a16:creationId xmlns:a16="http://schemas.microsoft.com/office/drawing/2014/main" id="{22F267B2-3B24-4F64-A06A-1A933228CCEE}"/>
                  </a:ext>
                </a:extLst>
              </p:cNvPr>
              <p:cNvSpPr txBox="1">
                <a:spLocks noChangeArrowheads="1"/>
              </p:cNvSpPr>
              <p:nvPr/>
            </p:nvSpPr>
            <p:spPr bwMode="auto">
              <a:xfrm>
                <a:off x="1600200" y="1516082"/>
                <a:ext cx="39624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#include "</a:t>
                </a:r>
                <a:r>
                  <a:rPr lang="en-US" altLang="en-US" sz="1400" dirty="0" err="1">
                    <a:latin typeface="Courier New" panose="02070309020205020404" pitchFamily="49" charset="0"/>
                    <a:cs typeface="Courier New" panose="02070309020205020404" pitchFamily="49" charset="0"/>
                  </a:rPr>
                  <a:t>stdio.h</a:t>
                </a:r>
                <a:r>
                  <a:rPr lang="en-US" altLang="en-US" sz="1400"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#include &lt;</a:t>
                </a:r>
                <a:r>
                  <a:rPr lang="en-US" altLang="en-US" sz="1400" dirty="0" err="1">
                    <a:latin typeface="Courier New" panose="02070309020205020404" pitchFamily="49" charset="0"/>
                    <a:cs typeface="Courier New" panose="02070309020205020404" pitchFamily="49" charset="0"/>
                  </a:rPr>
                  <a:t>stdlib.h</a:t>
                </a:r>
                <a:r>
                  <a:rPr lang="en-US" altLang="en-US" sz="1400" dirty="0">
                    <a:latin typeface="Courier New" panose="02070309020205020404" pitchFamily="49" charset="0"/>
                    <a:cs typeface="Courier New" panose="02070309020205020404" pitchFamily="49" charset="0"/>
                  </a:rPr>
                  <a:t>&gt;</a:t>
                </a:r>
              </a:p>
              <a:p>
                <a:pPr>
                  <a:lnSpc>
                    <a:spcPct val="100000"/>
                  </a:lnSpc>
                  <a:spcBef>
                    <a:spcPct val="0"/>
                  </a:spcBef>
                  <a:buFontTx/>
                  <a:buNone/>
                </a:pPr>
                <a:endParaRPr lang="en-US" altLang="en-US" sz="14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typedef struct _queue{</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    LinkedList </a:t>
                </a:r>
                <a:r>
                  <a:rPr lang="en-US" altLang="en-US" sz="1400" dirty="0" err="1">
                    <a:latin typeface="Courier New" panose="02070309020205020404" pitchFamily="49" charset="0"/>
                    <a:cs typeface="Courier New" panose="02070309020205020404" pitchFamily="49" charset="0"/>
                  </a:rPr>
                  <a:t>ll</a:t>
                </a:r>
                <a:r>
                  <a:rPr lang="en-US" altLang="en-US" sz="1400"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 </a:t>
                </a:r>
                <a:r>
                  <a:rPr lang="en-US" altLang="en-US" sz="1400" b="1" dirty="0">
                    <a:latin typeface="Courier New" panose="02070309020205020404" pitchFamily="49" charset="0"/>
                    <a:cs typeface="Courier New" panose="02070309020205020404" pitchFamily="49" charset="0"/>
                  </a:rPr>
                  <a:t>Queue</a:t>
                </a:r>
                <a:r>
                  <a:rPr lang="en-US" altLang="en-US" sz="1400" dirty="0">
                    <a:latin typeface="Courier New" panose="02070309020205020404" pitchFamily="49" charset="0"/>
                    <a:cs typeface="Courier New" panose="02070309020205020404" pitchFamily="49" charset="0"/>
                  </a:rPr>
                  <a:t>;</a:t>
                </a:r>
              </a:p>
              <a:p>
                <a:pPr>
                  <a:lnSpc>
                    <a:spcPct val="100000"/>
                  </a:lnSpc>
                  <a:spcBef>
                    <a:spcPct val="0"/>
                  </a:spcBef>
                  <a:buFontTx/>
                  <a:buNone/>
                </a:pPr>
                <a:endParaRPr lang="en-US" altLang="en-US" sz="14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void enqueue(Queue *q, int item);</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int dequeue(Queue *q);</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int </a:t>
                </a:r>
                <a:r>
                  <a:rPr lang="en-US" altLang="en-US" sz="1400" dirty="0" err="1">
                    <a:latin typeface="Courier New" panose="02070309020205020404" pitchFamily="49" charset="0"/>
                    <a:cs typeface="Courier New" panose="02070309020205020404" pitchFamily="49" charset="0"/>
                  </a:rPr>
                  <a:t>isEmptyQueue</a:t>
                </a:r>
                <a:r>
                  <a:rPr lang="en-US" altLang="en-US" sz="1400" dirty="0">
                    <a:latin typeface="Courier New" panose="02070309020205020404" pitchFamily="49" charset="0"/>
                    <a:cs typeface="Courier New" panose="02070309020205020404" pitchFamily="49" charset="0"/>
                  </a:rPr>
                  <a:t>(Queue *s);</a:t>
                </a:r>
              </a:p>
            </p:txBody>
          </p:sp>
          <p:sp>
            <p:nvSpPr>
              <p:cNvPr id="9" name="TextBox 17">
                <a:extLst>
                  <a:ext uri="{FF2B5EF4-FFF2-40B4-BE49-F238E27FC236}">
                    <a16:creationId xmlns:a16="http://schemas.microsoft.com/office/drawing/2014/main" id="{63F847E1-D8CE-41C9-A833-EA0D8A39F932}"/>
                  </a:ext>
                </a:extLst>
              </p:cNvPr>
              <p:cNvSpPr txBox="1">
                <a:spLocks noChangeArrowheads="1"/>
              </p:cNvSpPr>
              <p:nvPr/>
            </p:nvSpPr>
            <p:spPr bwMode="auto">
              <a:xfrm>
                <a:off x="1143000" y="1516082"/>
                <a:ext cx="507151"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2</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3</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4</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5</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6</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7</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8</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9</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10</a:t>
                </a:r>
              </a:p>
            </p:txBody>
          </p:sp>
        </p:grpSp>
        <p:sp>
          <p:nvSpPr>
            <p:cNvPr id="12" name="Rectangle 11">
              <a:extLst>
                <a:ext uri="{FF2B5EF4-FFF2-40B4-BE49-F238E27FC236}">
                  <a16:creationId xmlns:a16="http://schemas.microsoft.com/office/drawing/2014/main" id="{4D055877-FDC2-41C3-84E3-71064964D4F6}"/>
                </a:ext>
              </a:extLst>
            </p:cNvPr>
            <p:cNvSpPr/>
            <p:nvPr/>
          </p:nvSpPr>
          <p:spPr>
            <a:xfrm>
              <a:off x="4724823" y="4038600"/>
              <a:ext cx="4279476" cy="236220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sp>
        <p:nvSpPr>
          <p:cNvPr id="16" name="TextBox 15">
            <a:extLst>
              <a:ext uri="{FF2B5EF4-FFF2-40B4-BE49-F238E27FC236}">
                <a16:creationId xmlns:a16="http://schemas.microsoft.com/office/drawing/2014/main" id="{7BA78477-16DE-4995-B960-32EE04ACA89D}"/>
              </a:ext>
            </a:extLst>
          </p:cNvPr>
          <p:cNvSpPr txBox="1"/>
          <p:nvPr/>
        </p:nvSpPr>
        <p:spPr>
          <a:xfrm>
            <a:off x="2022279" y="628195"/>
            <a:ext cx="849271" cy="369332"/>
          </a:xfrm>
          <a:prstGeom prst="rect">
            <a:avLst/>
          </a:prstGeom>
          <a:noFill/>
        </p:spPr>
        <p:txBody>
          <a:bodyPr wrap="none" rtlCol="0">
            <a:spAutoFit/>
          </a:bodyPr>
          <a:lstStyle/>
          <a:p>
            <a:r>
              <a:rPr lang="en-SG" b="1" dirty="0" err="1">
                <a:solidFill>
                  <a:srgbClr val="FF0000"/>
                </a:solidFill>
              </a:rPr>
              <a:t>Stack.c</a:t>
            </a:r>
            <a:endParaRPr lang="en-SG" b="1" dirty="0">
              <a:solidFill>
                <a:srgbClr val="FF0000"/>
              </a:solidFill>
            </a:endParaRPr>
          </a:p>
        </p:txBody>
      </p:sp>
      <p:sp>
        <p:nvSpPr>
          <p:cNvPr id="17" name="TextBox 16">
            <a:extLst>
              <a:ext uri="{FF2B5EF4-FFF2-40B4-BE49-F238E27FC236}">
                <a16:creationId xmlns:a16="http://schemas.microsoft.com/office/drawing/2014/main" id="{8E647474-CCD5-4BDE-AD7B-5D54488E8A98}"/>
              </a:ext>
            </a:extLst>
          </p:cNvPr>
          <p:cNvSpPr txBox="1"/>
          <p:nvPr/>
        </p:nvSpPr>
        <p:spPr>
          <a:xfrm>
            <a:off x="6382775" y="3649653"/>
            <a:ext cx="978153" cy="369332"/>
          </a:xfrm>
          <a:prstGeom prst="rect">
            <a:avLst/>
          </a:prstGeom>
          <a:noFill/>
        </p:spPr>
        <p:txBody>
          <a:bodyPr wrap="none" rtlCol="0">
            <a:spAutoFit/>
          </a:bodyPr>
          <a:lstStyle/>
          <a:p>
            <a:r>
              <a:rPr lang="en-SG" b="1" dirty="0" err="1">
                <a:solidFill>
                  <a:srgbClr val="FF0000"/>
                </a:solidFill>
              </a:rPr>
              <a:t>Queue.c</a:t>
            </a:r>
            <a:endParaRPr lang="en-SG" b="1" dirty="0">
              <a:solidFill>
                <a:srgbClr val="FF0000"/>
              </a:solidFill>
            </a:endParaRPr>
          </a:p>
        </p:txBody>
      </p:sp>
    </p:spTree>
    <p:extLst>
      <p:ext uri="{BB962C8B-B14F-4D97-AF65-F5344CB8AC3E}">
        <p14:creationId xmlns:p14="http://schemas.microsoft.com/office/powerpoint/2010/main" val="36304713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19D81-3FE1-461E-ACB3-2F4EF1559557}"/>
              </a:ext>
            </a:extLst>
          </p:cNvPr>
          <p:cNvSpPr>
            <a:spLocks noGrp="1"/>
          </p:cNvSpPr>
          <p:nvPr>
            <p:ph type="title"/>
          </p:nvPr>
        </p:nvSpPr>
        <p:spPr/>
        <p:txBody>
          <a:bodyPr/>
          <a:lstStyle/>
          <a:p>
            <a:r>
              <a:rPr lang="en-SG" dirty="0"/>
              <a:t>stack functions</a:t>
            </a:r>
          </a:p>
        </p:txBody>
      </p:sp>
      <p:sp>
        <p:nvSpPr>
          <p:cNvPr id="4" name="TextBox 3">
            <a:extLst>
              <a:ext uri="{FF2B5EF4-FFF2-40B4-BE49-F238E27FC236}">
                <a16:creationId xmlns:a16="http://schemas.microsoft.com/office/drawing/2014/main" id="{AF2274D2-94BD-4C26-9FC3-201DC73359C9}"/>
              </a:ext>
            </a:extLst>
          </p:cNvPr>
          <p:cNvSpPr txBox="1"/>
          <p:nvPr/>
        </p:nvSpPr>
        <p:spPr>
          <a:xfrm>
            <a:off x="1143000" y="1447800"/>
            <a:ext cx="4267200" cy="4401205"/>
          </a:xfrm>
          <a:prstGeom prst="rect">
            <a:avLst/>
          </a:prstGeom>
          <a:noFill/>
        </p:spPr>
        <p:txBody>
          <a:bodyPr wrap="square">
            <a:spAutoFit/>
          </a:bodyPr>
          <a:lstStyle/>
          <a:p>
            <a:r>
              <a:rPr lang="en-SG" sz="1400" dirty="0">
                <a:latin typeface="Courier New" panose="02070309020205020404" pitchFamily="49" charset="0"/>
                <a:cs typeface="Courier New" panose="02070309020205020404" pitchFamily="49" charset="0"/>
              </a:rPr>
              <a:t>void </a:t>
            </a:r>
            <a:r>
              <a:rPr lang="en-SG" sz="1400" b="1" dirty="0">
                <a:latin typeface="Courier New" panose="02070309020205020404" pitchFamily="49" charset="0"/>
                <a:cs typeface="Courier New" panose="02070309020205020404" pitchFamily="49" charset="0"/>
              </a:rPr>
              <a:t>push</a:t>
            </a:r>
            <a:r>
              <a:rPr lang="en-SG" sz="1400" dirty="0">
                <a:latin typeface="Courier New" panose="02070309020205020404" pitchFamily="49" charset="0"/>
                <a:cs typeface="Courier New" panose="02070309020205020404" pitchFamily="49" charset="0"/>
              </a:rPr>
              <a:t>(Stack *s, int item){</a:t>
            </a:r>
          </a:p>
          <a:p>
            <a:r>
              <a:rPr lang="en-SG" sz="1400" dirty="0">
                <a:latin typeface="Courier New" panose="02070309020205020404" pitchFamily="49" charset="0"/>
                <a:cs typeface="Courier New" panose="02070309020205020404" pitchFamily="49" charset="0"/>
              </a:rPr>
              <a:t>     </a:t>
            </a:r>
            <a:r>
              <a:rPr lang="en-SG" sz="1400" dirty="0" err="1">
                <a:latin typeface="Courier New" panose="02070309020205020404" pitchFamily="49" charset="0"/>
                <a:cs typeface="Courier New" panose="02070309020205020404" pitchFamily="49" charset="0"/>
              </a:rPr>
              <a:t>insertNode</a:t>
            </a:r>
            <a:r>
              <a:rPr lang="en-SG" sz="1400" dirty="0">
                <a:latin typeface="Courier New" panose="02070309020205020404" pitchFamily="49" charset="0"/>
                <a:cs typeface="Courier New" panose="02070309020205020404" pitchFamily="49" charset="0"/>
              </a:rPr>
              <a:t>(&amp;(s-&gt;</a:t>
            </a:r>
            <a:r>
              <a:rPr lang="en-SG" sz="1400" dirty="0" err="1">
                <a:latin typeface="Courier New" panose="02070309020205020404" pitchFamily="49" charset="0"/>
                <a:cs typeface="Courier New" panose="02070309020205020404" pitchFamily="49" charset="0"/>
              </a:rPr>
              <a:t>ll</a:t>
            </a:r>
            <a:r>
              <a:rPr lang="en-SG" sz="1400" dirty="0">
                <a:latin typeface="Courier New" panose="02070309020205020404" pitchFamily="49" charset="0"/>
                <a:cs typeface="Courier New" panose="02070309020205020404" pitchFamily="49" charset="0"/>
              </a:rPr>
              <a:t>), 0, item);</a:t>
            </a:r>
          </a:p>
          <a:p>
            <a:r>
              <a:rPr lang="en-SG" sz="1400" dirty="0">
                <a:latin typeface="Courier New" panose="02070309020205020404" pitchFamily="49" charset="0"/>
                <a:cs typeface="Courier New" panose="02070309020205020404" pitchFamily="49" charset="0"/>
              </a:rPr>
              <a:t>}</a:t>
            </a:r>
          </a:p>
          <a:p>
            <a:endParaRPr lang="en-SG" sz="1400" dirty="0">
              <a:latin typeface="Courier New" panose="02070309020205020404" pitchFamily="49" charset="0"/>
              <a:cs typeface="Courier New" panose="02070309020205020404" pitchFamily="49" charset="0"/>
            </a:endParaRPr>
          </a:p>
          <a:p>
            <a:r>
              <a:rPr lang="en-SG" sz="1400" dirty="0">
                <a:latin typeface="Courier New" panose="02070309020205020404" pitchFamily="49" charset="0"/>
                <a:cs typeface="Courier New" panose="02070309020205020404" pitchFamily="49" charset="0"/>
              </a:rPr>
              <a:t>int </a:t>
            </a:r>
            <a:r>
              <a:rPr lang="en-SG" sz="1400" b="1" dirty="0">
                <a:latin typeface="Courier New" panose="02070309020205020404" pitchFamily="49" charset="0"/>
                <a:cs typeface="Courier New" panose="02070309020205020404" pitchFamily="49" charset="0"/>
              </a:rPr>
              <a:t>pop</a:t>
            </a:r>
            <a:r>
              <a:rPr lang="en-SG" sz="1400" dirty="0">
                <a:latin typeface="Courier New" panose="02070309020205020404" pitchFamily="49" charset="0"/>
                <a:cs typeface="Courier New" panose="02070309020205020404" pitchFamily="49" charset="0"/>
              </a:rPr>
              <a:t>(Stack *s){</a:t>
            </a:r>
          </a:p>
          <a:p>
            <a:r>
              <a:rPr lang="en-SG" sz="1400" dirty="0">
                <a:latin typeface="Courier New" panose="02070309020205020404" pitchFamily="49" charset="0"/>
                <a:cs typeface="Courier New" panose="02070309020205020404" pitchFamily="49" charset="0"/>
              </a:rPr>
              <a:t>     int item;</a:t>
            </a:r>
          </a:p>
          <a:p>
            <a:r>
              <a:rPr lang="en-SG" sz="1400" dirty="0">
                <a:latin typeface="Courier New" panose="02070309020205020404" pitchFamily="49" charset="0"/>
                <a:cs typeface="Courier New" panose="02070309020205020404" pitchFamily="49" charset="0"/>
              </a:rPr>
              <a:t>     item = ((s-&gt;</a:t>
            </a:r>
            <a:r>
              <a:rPr lang="en-SG" sz="1400" dirty="0" err="1">
                <a:latin typeface="Courier New" panose="02070309020205020404" pitchFamily="49" charset="0"/>
                <a:cs typeface="Courier New" panose="02070309020205020404" pitchFamily="49" charset="0"/>
              </a:rPr>
              <a:t>ll</a:t>
            </a:r>
            <a:r>
              <a:rPr lang="en-SG" sz="1400" dirty="0">
                <a:latin typeface="Courier New" panose="02070309020205020404" pitchFamily="49" charset="0"/>
                <a:cs typeface="Courier New" panose="02070309020205020404" pitchFamily="49" charset="0"/>
              </a:rPr>
              <a:t>).head)-&gt;item;</a:t>
            </a:r>
          </a:p>
          <a:p>
            <a:r>
              <a:rPr lang="en-SG" sz="1400" dirty="0">
                <a:latin typeface="Courier New" panose="02070309020205020404" pitchFamily="49" charset="0"/>
                <a:cs typeface="Courier New" panose="02070309020205020404" pitchFamily="49" charset="0"/>
              </a:rPr>
              <a:t>     </a:t>
            </a:r>
            <a:r>
              <a:rPr lang="en-SG" sz="1400" dirty="0" err="1">
                <a:latin typeface="Courier New" panose="02070309020205020404" pitchFamily="49" charset="0"/>
                <a:cs typeface="Courier New" panose="02070309020205020404" pitchFamily="49" charset="0"/>
              </a:rPr>
              <a:t>removeNode</a:t>
            </a:r>
            <a:r>
              <a:rPr lang="en-SG" sz="1400" dirty="0">
                <a:latin typeface="Courier New" panose="02070309020205020404" pitchFamily="49" charset="0"/>
                <a:cs typeface="Courier New" panose="02070309020205020404" pitchFamily="49" charset="0"/>
              </a:rPr>
              <a:t>(&amp;(s-&gt;</a:t>
            </a:r>
            <a:r>
              <a:rPr lang="en-SG" sz="1400" dirty="0" err="1">
                <a:latin typeface="Courier New" panose="02070309020205020404" pitchFamily="49" charset="0"/>
                <a:cs typeface="Courier New" panose="02070309020205020404" pitchFamily="49" charset="0"/>
              </a:rPr>
              <a:t>ll</a:t>
            </a:r>
            <a:r>
              <a:rPr lang="en-SG" sz="1400" dirty="0">
                <a:latin typeface="Courier New" panose="02070309020205020404" pitchFamily="49" charset="0"/>
                <a:cs typeface="Courier New" panose="02070309020205020404" pitchFamily="49" charset="0"/>
              </a:rPr>
              <a:t>), 0);</a:t>
            </a:r>
          </a:p>
          <a:p>
            <a:r>
              <a:rPr lang="en-SG" sz="1400" dirty="0">
                <a:latin typeface="Courier New" panose="02070309020205020404" pitchFamily="49" charset="0"/>
                <a:cs typeface="Courier New" panose="02070309020205020404" pitchFamily="49" charset="0"/>
              </a:rPr>
              <a:t>     return item;</a:t>
            </a:r>
          </a:p>
          <a:p>
            <a:r>
              <a:rPr lang="en-SG" sz="1400" dirty="0">
                <a:latin typeface="Courier New" panose="02070309020205020404" pitchFamily="49" charset="0"/>
                <a:cs typeface="Courier New" panose="02070309020205020404" pitchFamily="49" charset="0"/>
              </a:rPr>
              <a:t>}</a:t>
            </a:r>
          </a:p>
          <a:p>
            <a:endParaRPr lang="en-SG" sz="1400" dirty="0">
              <a:latin typeface="Courier New" panose="02070309020205020404" pitchFamily="49" charset="0"/>
              <a:cs typeface="Courier New" panose="02070309020205020404" pitchFamily="49" charset="0"/>
            </a:endParaRPr>
          </a:p>
          <a:p>
            <a:r>
              <a:rPr lang="en-SG" sz="1400" dirty="0">
                <a:latin typeface="Courier New" panose="02070309020205020404" pitchFamily="49" charset="0"/>
                <a:cs typeface="Courier New" panose="02070309020205020404" pitchFamily="49" charset="0"/>
              </a:rPr>
              <a:t>int </a:t>
            </a:r>
            <a:r>
              <a:rPr lang="en-SG" sz="1400" b="1" dirty="0">
                <a:latin typeface="Courier New" panose="02070309020205020404" pitchFamily="49" charset="0"/>
                <a:cs typeface="Courier New" panose="02070309020205020404" pitchFamily="49" charset="0"/>
              </a:rPr>
              <a:t>peek</a:t>
            </a:r>
            <a:r>
              <a:rPr lang="en-SG" sz="1400" dirty="0">
                <a:latin typeface="Courier New" panose="02070309020205020404" pitchFamily="49" charset="0"/>
                <a:cs typeface="Courier New" panose="02070309020205020404" pitchFamily="49" charset="0"/>
              </a:rPr>
              <a:t>(Stack *s){</a:t>
            </a:r>
          </a:p>
          <a:p>
            <a:r>
              <a:rPr lang="en-SG" sz="1400" dirty="0">
                <a:latin typeface="Courier New" panose="02070309020205020404" pitchFamily="49" charset="0"/>
                <a:cs typeface="Courier New" panose="02070309020205020404" pitchFamily="49" charset="0"/>
              </a:rPr>
              <a:t>     return ((s-&gt;</a:t>
            </a:r>
            <a:r>
              <a:rPr lang="en-SG" sz="1400" dirty="0" err="1">
                <a:latin typeface="Courier New" panose="02070309020205020404" pitchFamily="49" charset="0"/>
                <a:cs typeface="Courier New" panose="02070309020205020404" pitchFamily="49" charset="0"/>
              </a:rPr>
              <a:t>ll</a:t>
            </a:r>
            <a:r>
              <a:rPr lang="en-SG" sz="1400" dirty="0">
                <a:latin typeface="Courier New" panose="02070309020205020404" pitchFamily="49" charset="0"/>
                <a:cs typeface="Courier New" panose="02070309020205020404" pitchFamily="49" charset="0"/>
              </a:rPr>
              <a:t>).head)-&gt;item;</a:t>
            </a:r>
          </a:p>
          <a:p>
            <a:r>
              <a:rPr lang="en-SG" sz="1400" dirty="0">
                <a:latin typeface="Courier New" panose="02070309020205020404" pitchFamily="49" charset="0"/>
                <a:cs typeface="Courier New" panose="02070309020205020404" pitchFamily="49" charset="0"/>
              </a:rPr>
              <a:t>}</a:t>
            </a:r>
          </a:p>
          <a:p>
            <a:endParaRPr lang="en-SG" sz="1400" dirty="0">
              <a:latin typeface="Courier New" panose="02070309020205020404" pitchFamily="49" charset="0"/>
              <a:cs typeface="Courier New" panose="02070309020205020404" pitchFamily="49" charset="0"/>
            </a:endParaRPr>
          </a:p>
          <a:p>
            <a:r>
              <a:rPr lang="en-SG" sz="1400" dirty="0">
                <a:latin typeface="Courier New" panose="02070309020205020404" pitchFamily="49" charset="0"/>
                <a:cs typeface="Courier New" panose="02070309020205020404" pitchFamily="49" charset="0"/>
              </a:rPr>
              <a:t>int </a:t>
            </a:r>
            <a:r>
              <a:rPr lang="en-SG" sz="1400" b="1" dirty="0" err="1">
                <a:latin typeface="Courier New" panose="02070309020205020404" pitchFamily="49" charset="0"/>
                <a:cs typeface="Courier New" panose="02070309020205020404" pitchFamily="49" charset="0"/>
              </a:rPr>
              <a:t>isEmptyStack</a:t>
            </a:r>
            <a:r>
              <a:rPr lang="en-SG" sz="1400" dirty="0">
                <a:latin typeface="Courier New" panose="02070309020205020404" pitchFamily="49" charset="0"/>
                <a:cs typeface="Courier New" panose="02070309020205020404" pitchFamily="49" charset="0"/>
              </a:rPr>
              <a:t>(Stack *s){</a:t>
            </a:r>
          </a:p>
          <a:p>
            <a:r>
              <a:rPr lang="en-SG" sz="1400" dirty="0">
                <a:latin typeface="Courier New" panose="02070309020205020404" pitchFamily="49" charset="0"/>
                <a:cs typeface="Courier New" panose="02070309020205020404" pitchFamily="49" charset="0"/>
              </a:rPr>
              <a:t>     if ((s-&gt;</a:t>
            </a:r>
            <a:r>
              <a:rPr lang="en-SG" sz="1400" dirty="0" err="1">
                <a:latin typeface="Courier New" panose="02070309020205020404" pitchFamily="49" charset="0"/>
                <a:cs typeface="Courier New" panose="02070309020205020404" pitchFamily="49" charset="0"/>
              </a:rPr>
              <a:t>ll</a:t>
            </a:r>
            <a:r>
              <a:rPr lang="en-SG" sz="1400" dirty="0">
                <a:latin typeface="Courier New" panose="02070309020205020404" pitchFamily="49" charset="0"/>
                <a:cs typeface="Courier New" panose="02070309020205020404" pitchFamily="49" charset="0"/>
              </a:rPr>
              <a:t>).size == 0)</a:t>
            </a:r>
          </a:p>
          <a:p>
            <a:r>
              <a:rPr lang="en-SG" sz="1400" dirty="0">
                <a:latin typeface="Courier New" panose="02070309020205020404" pitchFamily="49" charset="0"/>
                <a:cs typeface="Courier New" panose="02070309020205020404" pitchFamily="49" charset="0"/>
              </a:rPr>
              <a:t>          return 1;</a:t>
            </a:r>
          </a:p>
          <a:p>
            <a:r>
              <a:rPr lang="en-SG" sz="1400" dirty="0">
                <a:latin typeface="Courier New" panose="02070309020205020404" pitchFamily="49" charset="0"/>
                <a:cs typeface="Courier New" panose="02070309020205020404" pitchFamily="49" charset="0"/>
              </a:rPr>
              <a:t>     return 0;</a:t>
            </a:r>
          </a:p>
          <a:p>
            <a:r>
              <a:rPr lang="en-SG" sz="1400" dirty="0">
                <a:latin typeface="Courier New" panose="02070309020205020404" pitchFamily="49" charset="0"/>
                <a:cs typeface="Courier New" panose="02070309020205020404" pitchFamily="49" charset="0"/>
              </a:rPr>
              <a:t>}</a:t>
            </a:r>
          </a:p>
        </p:txBody>
      </p:sp>
      <p:grpSp>
        <p:nvGrpSpPr>
          <p:cNvPr id="5" name="Group 4">
            <a:extLst>
              <a:ext uri="{FF2B5EF4-FFF2-40B4-BE49-F238E27FC236}">
                <a16:creationId xmlns:a16="http://schemas.microsoft.com/office/drawing/2014/main" id="{405A743C-9216-47F6-99DC-E2FFB64F97FC}"/>
              </a:ext>
            </a:extLst>
          </p:cNvPr>
          <p:cNvGrpSpPr/>
          <p:nvPr/>
        </p:nvGrpSpPr>
        <p:grpSpPr>
          <a:xfrm>
            <a:off x="5807719" y="2748316"/>
            <a:ext cx="2002146" cy="2128484"/>
            <a:chOff x="1143000" y="2667000"/>
            <a:chExt cx="1295400" cy="3124200"/>
          </a:xfrm>
        </p:grpSpPr>
        <p:cxnSp>
          <p:nvCxnSpPr>
            <p:cNvPr id="6" name="Straight Connector 5">
              <a:extLst>
                <a:ext uri="{FF2B5EF4-FFF2-40B4-BE49-F238E27FC236}">
                  <a16:creationId xmlns:a16="http://schemas.microsoft.com/office/drawing/2014/main" id="{DAADA803-8094-410D-B6A9-DED3385320B7}"/>
                </a:ext>
              </a:extLst>
            </p:cNvPr>
            <p:cNvCxnSpPr/>
            <p:nvPr/>
          </p:nvCxnSpPr>
          <p:spPr>
            <a:xfrm>
              <a:off x="1143000" y="2667000"/>
              <a:ext cx="0" cy="3124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3815512-A2D0-4E6B-B066-A0394FE50F71}"/>
                </a:ext>
              </a:extLst>
            </p:cNvPr>
            <p:cNvCxnSpPr/>
            <p:nvPr/>
          </p:nvCxnSpPr>
          <p:spPr>
            <a:xfrm>
              <a:off x="2438400" y="2667000"/>
              <a:ext cx="0" cy="3124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088DCA2-A318-4FFF-948D-4CA4ABDE6644}"/>
                </a:ext>
              </a:extLst>
            </p:cNvPr>
            <p:cNvCxnSpPr/>
            <p:nvPr/>
          </p:nvCxnSpPr>
          <p:spPr>
            <a:xfrm flipH="1">
              <a:off x="1143000" y="5791200"/>
              <a:ext cx="1295400" cy="0"/>
            </a:xfrm>
            <a:prstGeom prst="line">
              <a:avLst/>
            </a:prstGeom>
            <a:ln w="25400"/>
          </p:spPr>
          <p:style>
            <a:lnRef idx="1">
              <a:schemeClr val="accent1"/>
            </a:lnRef>
            <a:fillRef idx="0">
              <a:schemeClr val="accent1"/>
            </a:fillRef>
            <a:effectRef idx="0">
              <a:schemeClr val="accent1"/>
            </a:effectRef>
            <a:fontRef idx="minor">
              <a:schemeClr val="tx1"/>
            </a:fontRef>
          </p:style>
        </p:cxnSp>
      </p:grpSp>
      <p:sp>
        <p:nvSpPr>
          <p:cNvPr id="9" name="Rectangle 8">
            <a:extLst>
              <a:ext uri="{FF2B5EF4-FFF2-40B4-BE49-F238E27FC236}">
                <a16:creationId xmlns:a16="http://schemas.microsoft.com/office/drawing/2014/main" id="{33B8CCCF-BEE3-40E5-96F0-044535E787E0}"/>
              </a:ext>
            </a:extLst>
          </p:cNvPr>
          <p:cNvSpPr/>
          <p:nvPr/>
        </p:nvSpPr>
        <p:spPr>
          <a:xfrm>
            <a:off x="6116706" y="3017906"/>
            <a:ext cx="1378050" cy="424392"/>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b="1" dirty="0"/>
              <a:t>4</a:t>
            </a:r>
          </a:p>
        </p:txBody>
      </p:sp>
      <p:sp>
        <p:nvSpPr>
          <p:cNvPr id="10" name="Rectangle 9">
            <a:extLst>
              <a:ext uri="{FF2B5EF4-FFF2-40B4-BE49-F238E27FC236}">
                <a16:creationId xmlns:a16="http://schemas.microsoft.com/office/drawing/2014/main" id="{25808E00-EC0B-42D2-B436-C3DA3192C261}"/>
              </a:ext>
            </a:extLst>
          </p:cNvPr>
          <p:cNvSpPr/>
          <p:nvPr/>
        </p:nvSpPr>
        <p:spPr>
          <a:xfrm>
            <a:off x="6116706" y="3442298"/>
            <a:ext cx="1378050" cy="424392"/>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b="1" dirty="0"/>
              <a:t>3</a:t>
            </a:r>
          </a:p>
        </p:txBody>
      </p:sp>
      <p:sp>
        <p:nvSpPr>
          <p:cNvPr id="11" name="Rectangle 10">
            <a:extLst>
              <a:ext uri="{FF2B5EF4-FFF2-40B4-BE49-F238E27FC236}">
                <a16:creationId xmlns:a16="http://schemas.microsoft.com/office/drawing/2014/main" id="{273F92C7-DEDE-4197-AA7D-D1D9A5CC6403}"/>
              </a:ext>
            </a:extLst>
          </p:cNvPr>
          <p:cNvSpPr/>
          <p:nvPr/>
        </p:nvSpPr>
        <p:spPr>
          <a:xfrm>
            <a:off x="6116706" y="3866690"/>
            <a:ext cx="1378050" cy="424392"/>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b="1" dirty="0"/>
              <a:t>2</a:t>
            </a:r>
          </a:p>
        </p:txBody>
      </p:sp>
      <p:sp>
        <p:nvSpPr>
          <p:cNvPr id="12" name="Rectangle 11">
            <a:extLst>
              <a:ext uri="{FF2B5EF4-FFF2-40B4-BE49-F238E27FC236}">
                <a16:creationId xmlns:a16="http://schemas.microsoft.com/office/drawing/2014/main" id="{1D4717E3-E470-494C-8DEF-FDEF6B0CB1D9}"/>
              </a:ext>
            </a:extLst>
          </p:cNvPr>
          <p:cNvSpPr/>
          <p:nvPr/>
        </p:nvSpPr>
        <p:spPr>
          <a:xfrm>
            <a:off x="6116706" y="4291082"/>
            <a:ext cx="1378050" cy="424392"/>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b="1" dirty="0"/>
              <a:t>1</a:t>
            </a:r>
          </a:p>
        </p:txBody>
      </p:sp>
      <p:sp>
        <p:nvSpPr>
          <p:cNvPr id="13" name="TextBox 12">
            <a:extLst>
              <a:ext uri="{FF2B5EF4-FFF2-40B4-BE49-F238E27FC236}">
                <a16:creationId xmlns:a16="http://schemas.microsoft.com/office/drawing/2014/main" id="{AA717AE0-D461-489C-A010-484C2F120850}"/>
              </a:ext>
            </a:extLst>
          </p:cNvPr>
          <p:cNvSpPr txBox="1"/>
          <p:nvPr/>
        </p:nvSpPr>
        <p:spPr>
          <a:xfrm>
            <a:off x="6400800" y="4876800"/>
            <a:ext cx="951864" cy="369332"/>
          </a:xfrm>
          <a:prstGeom prst="rect">
            <a:avLst/>
          </a:prstGeom>
          <a:noFill/>
        </p:spPr>
        <p:txBody>
          <a:bodyPr wrap="none" rtlCol="0">
            <a:spAutoFit/>
          </a:bodyPr>
          <a:lstStyle/>
          <a:p>
            <a:r>
              <a:rPr lang="en-SG" b="1" dirty="0"/>
              <a:t>Stack *s</a:t>
            </a:r>
          </a:p>
        </p:txBody>
      </p:sp>
      <p:sp>
        <p:nvSpPr>
          <p:cNvPr id="19" name="Rectangle 18">
            <a:extLst>
              <a:ext uri="{FF2B5EF4-FFF2-40B4-BE49-F238E27FC236}">
                <a16:creationId xmlns:a16="http://schemas.microsoft.com/office/drawing/2014/main" id="{D06CA5E4-C04F-49A6-B8D7-C0C9A54FEEC6}"/>
              </a:ext>
            </a:extLst>
          </p:cNvPr>
          <p:cNvSpPr/>
          <p:nvPr/>
        </p:nvSpPr>
        <p:spPr>
          <a:xfrm>
            <a:off x="5807719" y="1831358"/>
            <a:ext cx="2002142"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push(s, 1)</a:t>
            </a:r>
          </a:p>
        </p:txBody>
      </p:sp>
      <p:sp>
        <p:nvSpPr>
          <p:cNvPr id="20" name="Rectangle 19">
            <a:extLst>
              <a:ext uri="{FF2B5EF4-FFF2-40B4-BE49-F238E27FC236}">
                <a16:creationId xmlns:a16="http://schemas.microsoft.com/office/drawing/2014/main" id="{6EAF23B4-AF68-4DBB-8BD4-0E554D105254}"/>
              </a:ext>
            </a:extLst>
          </p:cNvPr>
          <p:cNvSpPr/>
          <p:nvPr/>
        </p:nvSpPr>
        <p:spPr>
          <a:xfrm>
            <a:off x="5807719" y="1825525"/>
            <a:ext cx="2002142"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push(s, 2)</a:t>
            </a:r>
          </a:p>
        </p:txBody>
      </p:sp>
      <p:sp>
        <p:nvSpPr>
          <p:cNvPr id="21" name="Rectangle 20">
            <a:extLst>
              <a:ext uri="{FF2B5EF4-FFF2-40B4-BE49-F238E27FC236}">
                <a16:creationId xmlns:a16="http://schemas.microsoft.com/office/drawing/2014/main" id="{133B65F5-46A4-41AD-AC47-18D0185AB009}"/>
              </a:ext>
            </a:extLst>
          </p:cNvPr>
          <p:cNvSpPr/>
          <p:nvPr/>
        </p:nvSpPr>
        <p:spPr>
          <a:xfrm>
            <a:off x="5804660" y="1825525"/>
            <a:ext cx="2002142"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push(s, 3)</a:t>
            </a:r>
          </a:p>
        </p:txBody>
      </p:sp>
      <p:sp>
        <p:nvSpPr>
          <p:cNvPr id="22" name="Rectangle 21">
            <a:extLst>
              <a:ext uri="{FF2B5EF4-FFF2-40B4-BE49-F238E27FC236}">
                <a16:creationId xmlns:a16="http://schemas.microsoft.com/office/drawing/2014/main" id="{71B5FDB5-6A99-4AC6-B54A-F32982045234}"/>
              </a:ext>
            </a:extLst>
          </p:cNvPr>
          <p:cNvSpPr/>
          <p:nvPr/>
        </p:nvSpPr>
        <p:spPr>
          <a:xfrm>
            <a:off x="5807719" y="1831357"/>
            <a:ext cx="2002142"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push(s, 4)</a:t>
            </a:r>
          </a:p>
        </p:txBody>
      </p:sp>
      <p:sp>
        <p:nvSpPr>
          <p:cNvPr id="23" name="Rectangle 22">
            <a:extLst>
              <a:ext uri="{FF2B5EF4-FFF2-40B4-BE49-F238E27FC236}">
                <a16:creationId xmlns:a16="http://schemas.microsoft.com/office/drawing/2014/main" id="{54D5BC2B-06D0-4271-AE9B-A50A8DC2C114}"/>
              </a:ext>
            </a:extLst>
          </p:cNvPr>
          <p:cNvSpPr/>
          <p:nvPr/>
        </p:nvSpPr>
        <p:spPr>
          <a:xfrm>
            <a:off x="5804660" y="1825525"/>
            <a:ext cx="2002142"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pop(s)</a:t>
            </a:r>
          </a:p>
        </p:txBody>
      </p:sp>
      <p:sp>
        <p:nvSpPr>
          <p:cNvPr id="24" name="Rectangle 23">
            <a:extLst>
              <a:ext uri="{FF2B5EF4-FFF2-40B4-BE49-F238E27FC236}">
                <a16:creationId xmlns:a16="http://schemas.microsoft.com/office/drawing/2014/main" id="{DDD50433-206C-4793-B819-340A31BEB3BA}"/>
              </a:ext>
            </a:extLst>
          </p:cNvPr>
          <p:cNvSpPr/>
          <p:nvPr/>
        </p:nvSpPr>
        <p:spPr>
          <a:xfrm>
            <a:off x="5801601" y="1825525"/>
            <a:ext cx="2002142"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peek(s) = 3</a:t>
            </a:r>
          </a:p>
        </p:txBody>
      </p:sp>
      <p:cxnSp>
        <p:nvCxnSpPr>
          <p:cNvPr id="26" name="Straight Arrow Connector 25">
            <a:extLst>
              <a:ext uri="{FF2B5EF4-FFF2-40B4-BE49-F238E27FC236}">
                <a16:creationId xmlns:a16="http://schemas.microsoft.com/office/drawing/2014/main" id="{B1C1AB67-C73E-42C9-879D-AE0AD5F2993A}"/>
              </a:ext>
            </a:extLst>
          </p:cNvPr>
          <p:cNvCxnSpPr/>
          <p:nvPr/>
        </p:nvCxnSpPr>
        <p:spPr>
          <a:xfrm flipH="1">
            <a:off x="7186246" y="3660158"/>
            <a:ext cx="831273"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8052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250"/>
                                        <p:tgtEl>
                                          <p:spTgt spid="19"/>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anim calcmode="lin" valueType="num">
                                      <p:cBhvr>
                                        <p:cTn id="11" dur="250" fill="hold"/>
                                        <p:tgtEl>
                                          <p:spTgt spid="12"/>
                                        </p:tgtEl>
                                        <p:attrNameLst>
                                          <p:attrName>ppt_x</p:attrName>
                                        </p:attrNameLst>
                                      </p:cBhvr>
                                      <p:tavLst>
                                        <p:tav tm="0">
                                          <p:val>
                                            <p:strVal val="#ppt_x"/>
                                          </p:val>
                                        </p:tav>
                                        <p:tav tm="100000">
                                          <p:val>
                                            <p:strVal val="#ppt_x"/>
                                          </p:val>
                                        </p:tav>
                                      </p:tavLst>
                                    </p:anim>
                                    <p:anim calcmode="lin" valueType="num">
                                      <p:cBhvr>
                                        <p:cTn id="12" dur="25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250"/>
                                        <p:tgtEl>
                                          <p:spTgt spid="20"/>
                                        </p:tgtEl>
                                      </p:cBhvr>
                                    </p:animEffect>
                                  </p:childTnLst>
                                </p:cTn>
                              </p:par>
                              <p:par>
                                <p:cTn id="18" presetID="47"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250"/>
                                        <p:tgtEl>
                                          <p:spTgt spid="11"/>
                                        </p:tgtEl>
                                      </p:cBhvr>
                                    </p:animEffect>
                                    <p:anim calcmode="lin" valueType="num">
                                      <p:cBhvr>
                                        <p:cTn id="21" dur="250" fill="hold"/>
                                        <p:tgtEl>
                                          <p:spTgt spid="11"/>
                                        </p:tgtEl>
                                        <p:attrNameLst>
                                          <p:attrName>ppt_x</p:attrName>
                                        </p:attrNameLst>
                                      </p:cBhvr>
                                      <p:tavLst>
                                        <p:tav tm="0">
                                          <p:val>
                                            <p:strVal val="#ppt_x"/>
                                          </p:val>
                                        </p:tav>
                                        <p:tav tm="100000">
                                          <p:val>
                                            <p:strVal val="#ppt_x"/>
                                          </p:val>
                                        </p:tav>
                                      </p:tavLst>
                                    </p:anim>
                                    <p:anim calcmode="lin" valueType="num">
                                      <p:cBhvr>
                                        <p:cTn id="22" dur="25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250"/>
                                        <p:tgtEl>
                                          <p:spTgt spid="21"/>
                                        </p:tgtEl>
                                      </p:cBhvr>
                                    </p:animEffect>
                                  </p:childTnLst>
                                </p:cTn>
                              </p:par>
                              <p:par>
                                <p:cTn id="28" presetID="47" presetClass="entr" presetSubtype="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250"/>
                                        <p:tgtEl>
                                          <p:spTgt spid="10"/>
                                        </p:tgtEl>
                                      </p:cBhvr>
                                    </p:animEffect>
                                    <p:anim calcmode="lin" valueType="num">
                                      <p:cBhvr>
                                        <p:cTn id="31" dur="250" fill="hold"/>
                                        <p:tgtEl>
                                          <p:spTgt spid="10"/>
                                        </p:tgtEl>
                                        <p:attrNameLst>
                                          <p:attrName>ppt_x</p:attrName>
                                        </p:attrNameLst>
                                      </p:cBhvr>
                                      <p:tavLst>
                                        <p:tav tm="0">
                                          <p:val>
                                            <p:strVal val="#ppt_x"/>
                                          </p:val>
                                        </p:tav>
                                        <p:tav tm="100000">
                                          <p:val>
                                            <p:strVal val="#ppt_x"/>
                                          </p:val>
                                        </p:tav>
                                      </p:tavLst>
                                    </p:anim>
                                    <p:anim calcmode="lin" valueType="num">
                                      <p:cBhvr>
                                        <p:cTn id="32" dur="25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250"/>
                                        <p:tgtEl>
                                          <p:spTgt spid="22"/>
                                        </p:tgtEl>
                                      </p:cBhvr>
                                    </p:animEffect>
                                  </p:childTnLst>
                                </p:cTn>
                              </p:par>
                              <p:par>
                                <p:cTn id="38" presetID="47"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250"/>
                                        <p:tgtEl>
                                          <p:spTgt spid="9"/>
                                        </p:tgtEl>
                                      </p:cBhvr>
                                    </p:animEffect>
                                    <p:anim calcmode="lin" valueType="num">
                                      <p:cBhvr>
                                        <p:cTn id="41" dur="250" fill="hold"/>
                                        <p:tgtEl>
                                          <p:spTgt spid="9"/>
                                        </p:tgtEl>
                                        <p:attrNameLst>
                                          <p:attrName>ppt_x</p:attrName>
                                        </p:attrNameLst>
                                      </p:cBhvr>
                                      <p:tavLst>
                                        <p:tav tm="0">
                                          <p:val>
                                            <p:strVal val="#ppt_x"/>
                                          </p:val>
                                        </p:tav>
                                        <p:tav tm="100000">
                                          <p:val>
                                            <p:strVal val="#ppt_x"/>
                                          </p:val>
                                        </p:tav>
                                      </p:tavLst>
                                    </p:anim>
                                    <p:anim calcmode="lin" valueType="num">
                                      <p:cBhvr>
                                        <p:cTn id="42" dur="25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250"/>
                                        <p:tgtEl>
                                          <p:spTgt spid="23"/>
                                        </p:tgtEl>
                                      </p:cBhvr>
                                    </p:animEffect>
                                  </p:childTnLst>
                                </p:cTn>
                              </p:par>
                              <p:par>
                                <p:cTn id="48" presetID="47" presetClass="exit" presetSubtype="0" fill="hold" grpId="1" nodeType="withEffect">
                                  <p:stCondLst>
                                    <p:cond delay="0"/>
                                  </p:stCondLst>
                                  <p:childTnLst>
                                    <p:animEffect transition="out" filter="fade">
                                      <p:cBhvr>
                                        <p:cTn id="49" dur="250"/>
                                        <p:tgtEl>
                                          <p:spTgt spid="9"/>
                                        </p:tgtEl>
                                      </p:cBhvr>
                                    </p:animEffect>
                                    <p:anim calcmode="lin" valueType="num">
                                      <p:cBhvr>
                                        <p:cTn id="50" dur="250"/>
                                        <p:tgtEl>
                                          <p:spTgt spid="9"/>
                                        </p:tgtEl>
                                        <p:attrNameLst>
                                          <p:attrName>ppt_x</p:attrName>
                                        </p:attrNameLst>
                                      </p:cBhvr>
                                      <p:tavLst>
                                        <p:tav tm="0">
                                          <p:val>
                                            <p:strVal val="ppt_x"/>
                                          </p:val>
                                        </p:tav>
                                        <p:tav tm="100000">
                                          <p:val>
                                            <p:strVal val="ppt_x"/>
                                          </p:val>
                                        </p:tav>
                                      </p:tavLst>
                                    </p:anim>
                                    <p:anim calcmode="lin" valueType="num">
                                      <p:cBhvr>
                                        <p:cTn id="51" dur="250"/>
                                        <p:tgtEl>
                                          <p:spTgt spid="9"/>
                                        </p:tgtEl>
                                        <p:attrNameLst>
                                          <p:attrName>ppt_y</p:attrName>
                                        </p:attrNameLst>
                                      </p:cBhvr>
                                      <p:tavLst>
                                        <p:tav tm="0">
                                          <p:val>
                                            <p:strVal val="ppt_y"/>
                                          </p:val>
                                        </p:tav>
                                        <p:tav tm="100000">
                                          <p:val>
                                            <p:strVal val="ppt_y-.1"/>
                                          </p:val>
                                        </p:tav>
                                      </p:tavLst>
                                    </p:anim>
                                    <p:set>
                                      <p:cBhvr>
                                        <p:cTn id="52" dur="1" fill="hold">
                                          <p:stCondLst>
                                            <p:cond delay="249"/>
                                          </p:stCondLst>
                                        </p:cTn>
                                        <p:tgtEl>
                                          <p:spTgt spid="9"/>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250"/>
                                        <p:tgtEl>
                                          <p:spTgt spid="24"/>
                                        </p:tgtEl>
                                      </p:cBhvr>
                                    </p:animEffect>
                                  </p:childTnLst>
                                </p:cTn>
                              </p:par>
                              <p:par>
                                <p:cTn id="58" presetID="10" presetClass="entr" presetSubtype="0" fill="hold"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1" grpId="0" animBg="1"/>
      <p:bldP spid="12" grpId="0" animBg="1"/>
      <p:bldP spid="19" grpId="0" animBg="1"/>
      <p:bldP spid="20" grpId="0" animBg="1"/>
      <p:bldP spid="21" grpId="0" animBg="1"/>
      <p:bldP spid="22" grpId="0" animBg="1"/>
      <p:bldP spid="23" grpId="0" animBg="1"/>
      <p:bldP spid="2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19D81-3FE1-461E-ACB3-2F4EF1559557}"/>
              </a:ext>
            </a:extLst>
          </p:cNvPr>
          <p:cNvSpPr>
            <a:spLocks noGrp="1"/>
          </p:cNvSpPr>
          <p:nvPr>
            <p:ph type="title"/>
          </p:nvPr>
        </p:nvSpPr>
        <p:spPr/>
        <p:txBody>
          <a:bodyPr/>
          <a:lstStyle/>
          <a:p>
            <a:r>
              <a:rPr lang="en-SG" dirty="0"/>
              <a:t>Queue functions</a:t>
            </a:r>
          </a:p>
        </p:txBody>
      </p:sp>
      <p:sp>
        <p:nvSpPr>
          <p:cNvPr id="4" name="TextBox 3">
            <a:extLst>
              <a:ext uri="{FF2B5EF4-FFF2-40B4-BE49-F238E27FC236}">
                <a16:creationId xmlns:a16="http://schemas.microsoft.com/office/drawing/2014/main" id="{AF2274D2-94BD-4C26-9FC3-201DC73359C9}"/>
              </a:ext>
            </a:extLst>
          </p:cNvPr>
          <p:cNvSpPr txBox="1"/>
          <p:nvPr/>
        </p:nvSpPr>
        <p:spPr>
          <a:xfrm>
            <a:off x="1143000" y="1295400"/>
            <a:ext cx="6858000" cy="4031873"/>
          </a:xfrm>
          <a:prstGeom prst="rect">
            <a:avLst/>
          </a:prstGeom>
          <a:noFill/>
        </p:spPr>
        <p:txBody>
          <a:bodyPr wrap="square">
            <a:spAutoFit/>
          </a:bodyPr>
          <a:lstStyle/>
          <a:p>
            <a:r>
              <a:rPr lang="en-SG" sz="1600" dirty="0">
                <a:latin typeface="Courier New" panose="02070309020205020404" pitchFamily="49" charset="0"/>
                <a:cs typeface="Courier New" panose="02070309020205020404" pitchFamily="49" charset="0"/>
              </a:rPr>
              <a:t>void </a:t>
            </a:r>
            <a:r>
              <a:rPr lang="en-SG" sz="1600" b="1" dirty="0">
                <a:latin typeface="Courier New" panose="02070309020205020404" pitchFamily="49" charset="0"/>
                <a:cs typeface="Courier New" panose="02070309020205020404" pitchFamily="49" charset="0"/>
              </a:rPr>
              <a:t>enqueue</a:t>
            </a:r>
            <a:r>
              <a:rPr lang="en-SG" sz="1600" dirty="0">
                <a:latin typeface="Courier New" panose="02070309020205020404" pitchFamily="49" charset="0"/>
                <a:cs typeface="Courier New" panose="02070309020205020404" pitchFamily="49" charset="0"/>
              </a:rPr>
              <a:t>(Queue *q, int item){</a:t>
            </a:r>
          </a:p>
          <a:p>
            <a:r>
              <a:rPr lang="en-SG" sz="1600" dirty="0">
                <a:latin typeface="Courier New" panose="02070309020205020404" pitchFamily="49" charset="0"/>
                <a:cs typeface="Courier New" panose="02070309020205020404" pitchFamily="49" charset="0"/>
              </a:rPr>
              <a:t>     </a:t>
            </a:r>
            <a:r>
              <a:rPr lang="en-SG" sz="1600" dirty="0" err="1">
                <a:latin typeface="Courier New" panose="02070309020205020404" pitchFamily="49" charset="0"/>
                <a:cs typeface="Courier New" panose="02070309020205020404" pitchFamily="49" charset="0"/>
              </a:rPr>
              <a:t>insertNode</a:t>
            </a:r>
            <a:r>
              <a:rPr lang="en-SG" sz="1600" dirty="0">
                <a:latin typeface="Courier New" panose="02070309020205020404" pitchFamily="49" charset="0"/>
                <a:cs typeface="Courier New" panose="02070309020205020404" pitchFamily="49" charset="0"/>
              </a:rPr>
              <a:t>(&amp;(q-&gt;</a:t>
            </a:r>
            <a:r>
              <a:rPr lang="en-SG" sz="1600" dirty="0" err="1">
                <a:latin typeface="Courier New" panose="02070309020205020404" pitchFamily="49" charset="0"/>
                <a:cs typeface="Courier New" panose="02070309020205020404" pitchFamily="49" charset="0"/>
              </a:rPr>
              <a:t>ll</a:t>
            </a:r>
            <a:r>
              <a:rPr lang="en-SG" sz="1600" dirty="0">
                <a:latin typeface="Courier New" panose="02070309020205020404" pitchFamily="49" charset="0"/>
                <a:cs typeface="Courier New" panose="02070309020205020404" pitchFamily="49" charset="0"/>
              </a:rPr>
              <a:t>), q-&gt;</a:t>
            </a:r>
            <a:r>
              <a:rPr lang="en-SG" sz="1600" dirty="0" err="1">
                <a:latin typeface="Courier New" panose="02070309020205020404" pitchFamily="49" charset="0"/>
                <a:cs typeface="Courier New" panose="02070309020205020404" pitchFamily="49" charset="0"/>
              </a:rPr>
              <a:t>ll.size</a:t>
            </a:r>
            <a:r>
              <a:rPr lang="en-SG" sz="1600" dirty="0">
                <a:latin typeface="Courier New" panose="02070309020205020404" pitchFamily="49" charset="0"/>
                <a:cs typeface="Courier New" panose="02070309020205020404" pitchFamily="49" charset="0"/>
              </a:rPr>
              <a:t>, item);</a:t>
            </a:r>
          </a:p>
          <a:p>
            <a:r>
              <a:rPr lang="en-SG" sz="1600" dirty="0">
                <a:latin typeface="Courier New" panose="02070309020205020404" pitchFamily="49" charset="0"/>
                <a:cs typeface="Courier New" panose="02070309020205020404" pitchFamily="49" charset="0"/>
              </a:rPr>
              <a:t>}</a:t>
            </a:r>
          </a:p>
          <a:p>
            <a:endParaRPr lang="en-SG" sz="1600" dirty="0">
              <a:latin typeface="Courier New" panose="02070309020205020404" pitchFamily="49" charset="0"/>
              <a:cs typeface="Courier New" panose="02070309020205020404" pitchFamily="49" charset="0"/>
            </a:endParaRPr>
          </a:p>
          <a:p>
            <a:r>
              <a:rPr lang="en-SG" sz="1600" dirty="0">
                <a:latin typeface="Courier New" panose="02070309020205020404" pitchFamily="49" charset="0"/>
                <a:cs typeface="Courier New" panose="02070309020205020404" pitchFamily="49" charset="0"/>
              </a:rPr>
              <a:t>int </a:t>
            </a:r>
            <a:r>
              <a:rPr lang="en-SG" sz="1600" b="1" dirty="0">
                <a:latin typeface="Courier New" panose="02070309020205020404" pitchFamily="49" charset="0"/>
                <a:cs typeface="Courier New" panose="02070309020205020404" pitchFamily="49" charset="0"/>
              </a:rPr>
              <a:t>dequeue</a:t>
            </a:r>
            <a:r>
              <a:rPr lang="en-SG" sz="1600" dirty="0">
                <a:latin typeface="Courier New" panose="02070309020205020404" pitchFamily="49" charset="0"/>
                <a:cs typeface="Courier New" panose="02070309020205020404" pitchFamily="49" charset="0"/>
              </a:rPr>
              <a:t>(Queue *q){</a:t>
            </a:r>
          </a:p>
          <a:p>
            <a:r>
              <a:rPr lang="en-SG" sz="1600" dirty="0">
                <a:latin typeface="Courier New" panose="02070309020205020404" pitchFamily="49" charset="0"/>
                <a:cs typeface="Courier New" panose="02070309020205020404" pitchFamily="49" charset="0"/>
              </a:rPr>
              <a:t>     int item;</a:t>
            </a:r>
          </a:p>
          <a:p>
            <a:r>
              <a:rPr lang="en-SG" sz="1600" dirty="0">
                <a:latin typeface="Courier New" panose="02070309020205020404" pitchFamily="49" charset="0"/>
                <a:cs typeface="Courier New" panose="02070309020205020404" pitchFamily="49" charset="0"/>
              </a:rPr>
              <a:t>     item = ((q-&gt;</a:t>
            </a:r>
            <a:r>
              <a:rPr lang="en-SG" sz="1600" dirty="0" err="1">
                <a:latin typeface="Courier New" panose="02070309020205020404" pitchFamily="49" charset="0"/>
                <a:cs typeface="Courier New" panose="02070309020205020404" pitchFamily="49" charset="0"/>
              </a:rPr>
              <a:t>ll</a:t>
            </a:r>
            <a:r>
              <a:rPr lang="en-SG" sz="1600" dirty="0">
                <a:latin typeface="Courier New" panose="02070309020205020404" pitchFamily="49" charset="0"/>
                <a:cs typeface="Courier New" panose="02070309020205020404" pitchFamily="49" charset="0"/>
              </a:rPr>
              <a:t>).head)-&gt;item;</a:t>
            </a:r>
          </a:p>
          <a:p>
            <a:r>
              <a:rPr lang="en-SG" sz="1600" dirty="0">
                <a:latin typeface="Courier New" panose="02070309020205020404" pitchFamily="49" charset="0"/>
                <a:cs typeface="Courier New" panose="02070309020205020404" pitchFamily="49" charset="0"/>
              </a:rPr>
              <a:t>     </a:t>
            </a:r>
            <a:r>
              <a:rPr lang="en-SG" sz="1600" dirty="0" err="1">
                <a:latin typeface="Courier New" panose="02070309020205020404" pitchFamily="49" charset="0"/>
                <a:cs typeface="Courier New" panose="02070309020205020404" pitchFamily="49" charset="0"/>
              </a:rPr>
              <a:t>removeNode</a:t>
            </a:r>
            <a:r>
              <a:rPr lang="en-SG" sz="1600" dirty="0">
                <a:latin typeface="Courier New" panose="02070309020205020404" pitchFamily="49" charset="0"/>
                <a:cs typeface="Courier New" panose="02070309020205020404" pitchFamily="49" charset="0"/>
              </a:rPr>
              <a:t>(&amp;(q-&gt;</a:t>
            </a:r>
            <a:r>
              <a:rPr lang="en-SG" sz="1600" dirty="0" err="1">
                <a:latin typeface="Courier New" panose="02070309020205020404" pitchFamily="49" charset="0"/>
                <a:cs typeface="Courier New" panose="02070309020205020404" pitchFamily="49" charset="0"/>
              </a:rPr>
              <a:t>ll</a:t>
            </a:r>
            <a:r>
              <a:rPr lang="en-SG" sz="1600" dirty="0">
                <a:latin typeface="Courier New" panose="02070309020205020404" pitchFamily="49" charset="0"/>
                <a:cs typeface="Courier New" panose="02070309020205020404" pitchFamily="49" charset="0"/>
              </a:rPr>
              <a:t>), 0);</a:t>
            </a:r>
          </a:p>
          <a:p>
            <a:r>
              <a:rPr lang="en-SG" sz="1600" dirty="0">
                <a:latin typeface="Courier New" panose="02070309020205020404" pitchFamily="49" charset="0"/>
                <a:cs typeface="Courier New" panose="02070309020205020404" pitchFamily="49" charset="0"/>
              </a:rPr>
              <a:t>     return item;</a:t>
            </a:r>
          </a:p>
          <a:p>
            <a:r>
              <a:rPr lang="en-SG" sz="1600" dirty="0">
                <a:latin typeface="Courier New" panose="02070309020205020404" pitchFamily="49" charset="0"/>
                <a:cs typeface="Courier New" panose="02070309020205020404" pitchFamily="49" charset="0"/>
              </a:rPr>
              <a:t>}</a:t>
            </a:r>
          </a:p>
          <a:p>
            <a:endParaRPr lang="en-SG" sz="1600" dirty="0">
              <a:latin typeface="Courier New" panose="02070309020205020404" pitchFamily="49" charset="0"/>
              <a:cs typeface="Courier New" panose="02070309020205020404" pitchFamily="49" charset="0"/>
            </a:endParaRPr>
          </a:p>
          <a:p>
            <a:r>
              <a:rPr lang="en-SG" sz="1600" dirty="0">
                <a:latin typeface="Courier New" panose="02070309020205020404" pitchFamily="49" charset="0"/>
                <a:cs typeface="Courier New" panose="02070309020205020404" pitchFamily="49" charset="0"/>
              </a:rPr>
              <a:t>int </a:t>
            </a:r>
            <a:r>
              <a:rPr lang="en-SG" sz="1600" b="1" dirty="0" err="1">
                <a:latin typeface="Courier New" panose="02070309020205020404" pitchFamily="49" charset="0"/>
                <a:cs typeface="Courier New" panose="02070309020205020404" pitchFamily="49" charset="0"/>
              </a:rPr>
              <a:t>isEmptyQueue</a:t>
            </a:r>
            <a:r>
              <a:rPr lang="en-SG" sz="1600" dirty="0">
                <a:latin typeface="Courier New" panose="02070309020205020404" pitchFamily="49" charset="0"/>
                <a:cs typeface="Courier New" panose="02070309020205020404" pitchFamily="49" charset="0"/>
              </a:rPr>
              <a:t>(Queue *q){</a:t>
            </a:r>
          </a:p>
          <a:p>
            <a:r>
              <a:rPr lang="en-SG" sz="1600" dirty="0">
                <a:latin typeface="Courier New" panose="02070309020205020404" pitchFamily="49" charset="0"/>
                <a:cs typeface="Courier New" panose="02070309020205020404" pitchFamily="49" charset="0"/>
              </a:rPr>
              <a:t>     if ((q-&gt;</a:t>
            </a:r>
            <a:r>
              <a:rPr lang="en-SG" sz="1600" dirty="0" err="1">
                <a:latin typeface="Courier New" panose="02070309020205020404" pitchFamily="49" charset="0"/>
                <a:cs typeface="Courier New" panose="02070309020205020404" pitchFamily="49" charset="0"/>
              </a:rPr>
              <a:t>ll</a:t>
            </a:r>
            <a:r>
              <a:rPr lang="en-SG" sz="1600" dirty="0">
                <a:latin typeface="Courier New" panose="02070309020205020404" pitchFamily="49" charset="0"/>
                <a:cs typeface="Courier New" panose="02070309020205020404" pitchFamily="49" charset="0"/>
              </a:rPr>
              <a:t>).size == 0)</a:t>
            </a:r>
          </a:p>
          <a:p>
            <a:r>
              <a:rPr lang="en-SG" sz="1600" dirty="0">
                <a:latin typeface="Courier New" panose="02070309020205020404" pitchFamily="49" charset="0"/>
                <a:cs typeface="Courier New" panose="02070309020205020404" pitchFamily="49" charset="0"/>
              </a:rPr>
              <a:t>          return 1;</a:t>
            </a:r>
          </a:p>
          <a:p>
            <a:r>
              <a:rPr lang="en-SG" sz="1600" dirty="0">
                <a:latin typeface="Courier New" panose="02070309020205020404" pitchFamily="49" charset="0"/>
                <a:cs typeface="Courier New" panose="02070309020205020404" pitchFamily="49" charset="0"/>
              </a:rPr>
              <a:t>     return 0;</a:t>
            </a:r>
          </a:p>
          <a:p>
            <a:r>
              <a:rPr lang="en-SG" sz="1600" dirty="0">
                <a:latin typeface="Courier New" panose="02070309020205020404" pitchFamily="49" charset="0"/>
                <a:cs typeface="Courier New" panose="02070309020205020404" pitchFamily="49" charset="0"/>
              </a:rPr>
              <a:t>}</a:t>
            </a:r>
          </a:p>
        </p:txBody>
      </p:sp>
      <p:sp>
        <p:nvSpPr>
          <p:cNvPr id="12" name="Rectangle 14">
            <a:extLst>
              <a:ext uri="{FF2B5EF4-FFF2-40B4-BE49-F238E27FC236}">
                <a16:creationId xmlns:a16="http://schemas.microsoft.com/office/drawing/2014/main" id="{40E4A16B-A714-47F9-9157-8AD64A8D637B}"/>
              </a:ext>
            </a:extLst>
          </p:cNvPr>
          <p:cNvSpPr/>
          <p:nvPr/>
        </p:nvSpPr>
        <p:spPr>
          <a:xfrm>
            <a:off x="5061347" y="5595000"/>
            <a:ext cx="490537"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dirty="0"/>
              <a:t>4</a:t>
            </a:r>
          </a:p>
        </p:txBody>
      </p:sp>
      <p:sp>
        <p:nvSpPr>
          <p:cNvPr id="13" name="Rectangle 15">
            <a:extLst>
              <a:ext uri="{FF2B5EF4-FFF2-40B4-BE49-F238E27FC236}">
                <a16:creationId xmlns:a16="http://schemas.microsoft.com/office/drawing/2014/main" id="{C1A9D128-55D0-4443-B16B-63FF3ADCE894}"/>
              </a:ext>
            </a:extLst>
          </p:cNvPr>
          <p:cNvSpPr/>
          <p:nvPr/>
        </p:nvSpPr>
        <p:spPr>
          <a:xfrm>
            <a:off x="4572715" y="5595000"/>
            <a:ext cx="492125"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dirty="0"/>
              <a:t>3</a:t>
            </a:r>
          </a:p>
        </p:txBody>
      </p:sp>
      <p:sp>
        <p:nvSpPr>
          <p:cNvPr id="14" name="Rectangle 16">
            <a:extLst>
              <a:ext uri="{FF2B5EF4-FFF2-40B4-BE49-F238E27FC236}">
                <a16:creationId xmlns:a16="http://schemas.microsoft.com/office/drawing/2014/main" id="{3FC32DB1-AFFD-42F7-8139-24EB71D9E0D7}"/>
              </a:ext>
            </a:extLst>
          </p:cNvPr>
          <p:cNvSpPr/>
          <p:nvPr/>
        </p:nvSpPr>
        <p:spPr>
          <a:xfrm>
            <a:off x="4080907" y="5595000"/>
            <a:ext cx="492125"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dirty="0"/>
              <a:t>2</a:t>
            </a:r>
          </a:p>
        </p:txBody>
      </p:sp>
      <p:sp>
        <p:nvSpPr>
          <p:cNvPr id="15" name="Rectangle 17">
            <a:extLst>
              <a:ext uri="{FF2B5EF4-FFF2-40B4-BE49-F238E27FC236}">
                <a16:creationId xmlns:a16="http://schemas.microsoft.com/office/drawing/2014/main" id="{10B4D39F-E1AC-47F1-8F16-1943C0E40EBE}"/>
              </a:ext>
            </a:extLst>
          </p:cNvPr>
          <p:cNvSpPr/>
          <p:nvPr/>
        </p:nvSpPr>
        <p:spPr>
          <a:xfrm>
            <a:off x="3588782" y="5595000"/>
            <a:ext cx="492125"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dirty="0"/>
              <a:t>1</a:t>
            </a:r>
          </a:p>
        </p:txBody>
      </p:sp>
      <p:cxnSp>
        <p:nvCxnSpPr>
          <p:cNvPr id="7" name="Straight Connector 20">
            <a:extLst>
              <a:ext uri="{FF2B5EF4-FFF2-40B4-BE49-F238E27FC236}">
                <a16:creationId xmlns:a16="http://schemas.microsoft.com/office/drawing/2014/main" id="{6C8E9AD8-6473-4E38-9D80-08BD1775295F}"/>
              </a:ext>
            </a:extLst>
          </p:cNvPr>
          <p:cNvCxnSpPr/>
          <p:nvPr/>
        </p:nvCxnSpPr>
        <p:spPr>
          <a:xfrm>
            <a:off x="3476069" y="5469587"/>
            <a:ext cx="2124075"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cxnSp>
        <p:nvCxnSpPr>
          <p:cNvPr id="8" name="Straight Arrow Connector 22">
            <a:extLst>
              <a:ext uri="{FF2B5EF4-FFF2-40B4-BE49-F238E27FC236}">
                <a16:creationId xmlns:a16="http://schemas.microsoft.com/office/drawing/2014/main" id="{B6712FC5-0710-4A3A-9F83-3DA98EC69BDA}"/>
              </a:ext>
            </a:extLst>
          </p:cNvPr>
          <p:cNvCxnSpPr>
            <a:cxnSpLocks/>
          </p:cNvCxnSpPr>
          <p:nvPr/>
        </p:nvCxnSpPr>
        <p:spPr>
          <a:xfrm flipH="1">
            <a:off x="5636657" y="5442600"/>
            <a:ext cx="314325" cy="266700"/>
          </a:xfrm>
          <a:prstGeom prst="straightConnector1">
            <a:avLst/>
          </a:prstGeom>
          <a:ln>
            <a:tailEnd type="arrow"/>
          </a:ln>
          <a:effectLst>
            <a:outerShdw blurRad="50800" dist="76200" dir="5400000" sx="78000" sy="78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cxnSp>
        <p:nvCxnSpPr>
          <p:cNvPr id="9" name="Straight Arrow Connector 23">
            <a:extLst>
              <a:ext uri="{FF2B5EF4-FFF2-40B4-BE49-F238E27FC236}">
                <a16:creationId xmlns:a16="http://schemas.microsoft.com/office/drawing/2014/main" id="{52B54906-0350-4447-BAA1-EC748F43AD47}"/>
              </a:ext>
            </a:extLst>
          </p:cNvPr>
          <p:cNvCxnSpPr>
            <a:cxnSpLocks/>
          </p:cNvCxnSpPr>
          <p:nvPr/>
        </p:nvCxnSpPr>
        <p:spPr>
          <a:xfrm flipH="1" flipV="1">
            <a:off x="3193018" y="5447362"/>
            <a:ext cx="303213" cy="261938"/>
          </a:xfrm>
          <a:prstGeom prst="straightConnector1">
            <a:avLst/>
          </a:prstGeom>
          <a:ln>
            <a:tailEnd type="arrow"/>
          </a:ln>
          <a:effectLst>
            <a:outerShdw blurRad="50800" dist="76200" dir="5400000" sx="77000" sy="77000" algn="t" rotWithShape="0">
              <a:prstClr val="black">
                <a:alpha val="39000"/>
              </a:prstClr>
            </a:outerShdw>
          </a:effectLst>
        </p:spPr>
        <p:style>
          <a:lnRef idx="3">
            <a:schemeClr val="dk1"/>
          </a:lnRef>
          <a:fillRef idx="0">
            <a:schemeClr val="dk1"/>
          </a:fillRef>
          <a:effectRef idx="2">
            <a:schemeClr val="dk1"/>
          </a:effectRef>
          <a:fontRef idx="minor">
            <a:schemeClr val="tx1"/>
          </a:fontRef>
        </p:style>
      </p:cxnSp>
      <p:cxnSp>
        <p:nvCxnSpPr>
          <p:cNvPr id="10" name="Straight Connector 44">
            <a:extLst>
              <a:ext uri="{FF2B5EF4-FFF2-40B4-BE49-F238E27FC236}">
                <a16:creationId xmlns:a16="http://schemas.microsoft.com/office/drawing/2014/main" id="{2920E4B4-1B2D-4880-82EB-6425E05CE931}"/>
              </a:ext>
            </a:extLst>
          </p:cNvPr>
          <p:cNvCxnSpPr/>
          <p:nvPr/>
        </p:nvCxnSpPr>
        <p:spPr>
          <a:xfrm>
            <a:off x="3503057" y="5926787"/>
            <a:ext cx="2124075"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11" name="TextBox 2">
            <a:extLst>
              <a:ext uri="{FF2B5EF4-FFF2-40B4-BE49-F238E27FC236}">
                <a16:creationId xmlns:a16="http://schemas.microsoft.com/office/drawing/2014/main" id="{BFE246BD-D244-485D-B2F3-89A8FB9584A7}"/>
              </a:ext>
            </a:extLst>
          </p:cNvPr>
          <p:cNvSpPr txBox="1">
            <a:spLocks noChangeArrowheads="1"/>
          </p:cNvSpPr>
          <p:nvPr/>
        </p:nvSpPr>
        <p:spPr bwMode="auto">
          <a:xfrm>
            <a:off x="3962400" y="5105400"/>
            <a:ext cx="111564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800" dirty="0">
                <a:latin typeface="Calibri" panose="020F0502020204030204" pitchFamily="34" charset="0"/>
              </a:rPr>
              <a:t>queue *q</a:t>
            </a:r>
          </a:p>
        </p:txBody>
      </p:sp>
      <p:sp>
        <p:nvSpPr>
          <p:cNvPr id="16" name="Rectangle 15">
            <a:extLst>
              <a:ext uri="{FF2B5EF4-FFF2-40B4-BE49-F238E27FC236}">
                <a16:creationId xmlns:a16="http://schemas.microsoft.com/office/drawing/2014/main" id="{369B2DAF-9815-4306-91A0-E294508EDB5A}"/>
              </a:ext>
            </a:extLst>
          </p:cNvPr>
          <p:cNvSpPr/>
          <p:nvPr/>
        </p:nvSpPr>
        <p:spPr>
          <a:xfrm>
            <a:off x="3218388" y="6172200"/>
            <a:ext cx="2664851"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enqueue(q, 1)</a:t>
            </a:r>
          </a:p>
        </p:txBody>
      </p:sp>
      <p:sp>
        <p:nvSpPr>
          <p:cNvPr id="17" name="Rectangle 16">
            <a:extLst>
              <a:ext uri="{FF2B5EF4-FFF2-40B4-BE49-F238E27FC236}">
                <a16:creationId xmlns:a16="http://schemas.microsoft.com/office/drawing/2014/main" id="{254FD2E3-FE99-49BC-A5E8-FD45C069F965}"/>
              </a:ext>
            </a:extLst>
          </p:cNvPr>
          <p:cNvSpPr/>
          <p:nvPr/>
        </p:nvSpPr>
        <p:spPr>
          <a:xfrm>
            <a:off x="3218388" y="6167439"/>
            <a:ext cx="2664851"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enqueue(q, 2)</a:t>
            </a:r>
          </a:p>
        </p:txBody>
      </p:sp>
      <p:sp>
        <p:nvSpPr>
          <p:cNvPr id="18" name="Rectangle 17">
            <a:extLst>
              <a:ext uri="{FF2B5EF4-FFF2-40B4-BE49-F238E27FC236}">
                <a16:creationId xmlns:a16="http://schemas.microsoft.com/office/drawing/2014/main" id="{25804F61-5F21-48D8-9FB9-DCD6AA9A9144}"/>
              </a:ext>
            </a:extLst>
          </p:cNvPr>
          <p:cNvSpPr/>
          <p:nvPr/>
        </p:nvSpPr>
        <p:spPr>
          <a:xfrm>
            <a:off x="3218388" y="6167439"/>
            <a:ext cx="2664851"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enqueue(q, 3)</a:t>
            </a:r>
          </a:p>
        </p:txBody>
      </p:sp>
      <p:sp>
        <p:nvSpPr>
          <p:cNvPr id="19" name="Rectangle 18">
            <a:extLst>
              <a:ext uri="{FF2B5EF4-FFF2-40B4-BE49-F238E27FC236}">
                <a16:creationId xmlns:a16="http://schemas.microsoft.com/office/drawing/2014/main" id="{ED89E8D7-B968-47D5-9EEC-C12B784A60AE}"/>
              </a:ext>
            </a:extLst>
          </p:cNvPr>
          <p:cNvSpPr/>
          <p:nvPr/>
        </p:nvSpPr>
        <p:spPr>
          <a:xfrm>
            <a:off x="3216880" y="6172200"/>
            <a:ext cx="2664851"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enqueue(q, 4)</a:t>
            </a:r>
          </a:p>
        </p:txBody>
      </p:sp>
      <p:sp>
        <p:nvSpPr>
          <p:cNvPr id="20" name="Rectangle 19">
            <a:extLst>
              <a:ext uri="{FF2B5EF4-FFF2-40B4-BE49-F238E27FC236}">
                <a16:creationId xmlns:a16="http://schemas.microsoft.com/office/drawing/2014/main" id="{8806EC98-E5F4-45F0-B8B6-86A61A26D07E}"/>
              </a:ext>
            </a:extLst>
          </p:cNvPr>
          <p:cNvSpPr/>
          <p:nvPr/>
        </p:nvSpPr>
        <p:spPr>
          <a:xfrm>
            <a:off x="3216880" y="6167439"/>
            <a:ext cx="2664851" cy="38099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600" b="1" dirty="0">
                <a:solidFill>
                  <a:srgbClr val="FF0000"/>
                </a:solidFill>
              </a:rPr>
              <a:t>dequeue(q)</a:t>
            </a:r>
          </a:p>
        </p:txBody>
      </p:sp>
    </p:spTree>
    <p:extLst>
      <p:ext uri="{BB962C8B-B14F-4D97-AF65-F5344CB8AC3E}">
        <p14:creationId xmlns:p14="http://schemas.microsoft.com/office/powerpoint/2010/main" val="235741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childTnLst>
                                </p:cTn>
                              </p:par>
                              <p:par>
                                <p:cTn id="8" presetID="2" presetClass="entr" presetSubtype="2"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250" fill="hold"/>
                                        <p:tgtEl>
                                          <p:spTgt spid="15"/>
                                        </p:tgtEl>
                                        <p:attrNameLst>
                                          <p:attrName>ppt_x</p:attrName>
                                        </p:attrNameLst>
                                      </p:cBhvr>
                                      <p:tavLst>
                                        <p:tav tm="0">
                                          <p:val>
                                            <p:strVal val="1+#ppt_w/2"/>
                                          </p:val>
                                        </p:tav>
                                        <p:tav tm="100000">
                                          <p:val>
                                            <p:strVal val="#ppt_x"/>
                                          </p:val>
                                        </p:tav>
                                      </p:tavLst>
                                    </p:anim>
                                    <p:anim calcmode="lin" valueType="num">
                                      <p:cBhvr additive="base">
                                        <p:cTn id="11" dur="2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250"/>
                                        <p:tgtEl>
                                          <p:spTgt spid="17"/>
                                        </p:tgtEl>
                                      </p:cBhvr>
                                    </p:animEffect>
                                  </p:childTnLst>
                                </p:cTn>
                              </p:par>
                              <p:par>
                                <p:cTn id="17" presetID="2" presetClass="entr" presetSubtype="2"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250" fill="hold"/>
                                        <p:tgtEl>
                                          <p:spTgt spid="14"/>
                                        </p:tgtEl>
                                        <p:attrNameLst>
                                          <p:attrName>ppt_x</p:attrName>
                                        </p:attrNameLst>
                                      </p:cBhvr>
                                      <p:tavLst>
                                        <p:tav tm="0">
                                          <p:val>
                                            <p:strVal val="1+#ppt_w/2"/>
                                          </p:val>
                                        </p:tav>
                                        <p:tav tm="100000">
                                          <p:val>
                                            <p:strVal val="#ppt_x"/>
                                          </p:val>
                                        </p:tav>
                                      </p:tavLst>
                                    </p:anim>
                                    <p:anim calcmode="lin" valueType="num">
                                      <p:cBhvr additive="base">
                                        <p:cTn id="20" dur="25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250"/>
                                        <p:tgtEl>
                                          <p:spTgt spid="18"/>
                                        </p:tgtEl>
                                      </p:cBhvr>
                                    </p:animEffect>
                                  </p:childTnLst>
                                </p:cTn>
                              </p:par>
                              <p:par>
                                <p:cTn id="26" presetID="2" presetClass="entr" presetSubtype="2"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250" fill="hold"/>
                                        <p:tgtEl>
                                          <p:spTgt spid="13"/>
                                        </p:tgtEl>
                                        <p:attrNameLst>
                                          <p:attrName>ppt_x</p:attrName>
                                        </p:attrNameLst>
                                      </p:cBhvr>
                                      <p:tavLst>
                                        <p:tav tm="0">
                                          <p:val>
                                            <p:strVal val="1+#ppt_w/2"/>
                                          </p:val>
                                        </p:tav>
                                        <p:tav tm="100000">
                                          <p:val>
                                            <p:strVal val="#ppt_x"/>
                                          </p:val>
                                        </p:tav>
                                      </p:tavLst>
                                    </p:anim>
                                    <p:anim calcmode="lin" valueType="num">
                                      <p:cBhvr additive="base">
                                        <p:cTn id="29" dur="25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250"/>
                                        <p:tgtEl>
                                          <p:spTgt spid="19"/>
                                        </p:tgtEl>
                                      </p:cBhvr>
                                    </p:animEffect>
                                  </p:childTnLst>
                                </p:cTn>
                              </p:par>
                              <p:par>
                                <p:cTn id="35" presetID="2" presetClass="entr" presetSubtype="2"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250" fill="hold"/>
                                        <p:tgtEl>
                                          <p:spTgt spid="12"/>
                                        </p:tgtEl>
                                        <p:attrNameLst>
                                          <p:attrName>ppt_x</p:attrName>
                                        </p:attrNameLst>
                                      </p:cBhvr>
                                      <p:tavLst>
                                        <p:tav tm="0">
                                          <p:val>
                                            <p:strVal val="1+#ppt_w/2"/>
                                          </p:val>
                                        </p:tav>
                                        <p:tav tm="100000">
                                          <p:val>
                                            <p:strVal val="#ppt_x"/>
                                          </p:val>
                                        </p:tav>
                                      </p:tavLst>
                                    </p:anim>
                                    <p:anim calcmode="lin" valueType="num">
                                      <p:cBhvr additive="base">
                                        <p:cTn id="38" dur="25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250"/>
                                        <p:tgtEl>
                                          <p:spTgt spid="20"/>
                                        </p:tgtEl>
                                      </p:cBhvr>
                                    </p:animEffect>
                                  </p:childTnLst>
                                </p:cTn>
                              </p:par>
                              <p:par>
                                <p:cTn id="44" presetID="2" presetClass="exit" presetSubtype="8" fill="hold" grpId="1" nodeType="withEffect">
                                  <p:stCondLst>
                                    <p:cond delay="0"/>
                                  </p:stCondLst>
                                  <p:childTnLst>
                                    <p:anim calcmode="lin" valueType="num">
                                      <p:cBhvr additive="base">
                                        <p:cTn id="45" dur="500"/>
                                        <p:tgtEl>
                                          <p:spTgt spid="15"/>
                                        </p:tgtEl>
                                        <p:attrNameLst>
                                          <p:attrName>ppt_x</p:attrName>
                                        </p:attrNameLst>
                                      </p:cBhvr>
                                      <p:tavLst>
                                        <p:tav tm="0">
                                          <p:val>
                                            <p:strVal val="ppt_x"/>
                                          </p:val>
                                        </p:tav>
                                        <p:tav tm="100000">
                                          <p:val>
                                            <p:strVal val="0-ppt_w/2"/>
                                          </p:val>
                                        </p:tav>
                                      </p:tavLst>
                                    </p:anim>
                                    <p:anim calcmode="lin" valueType="num">
                                      <p:cBhvr additive="base">
                                        <p:cTn id="46" dur="500"/>
                                        <p:tgtEl>
                                          <p:spTgt spid="15"/>
                                        </p:tgtEl>
                                        <p:attrNameLst>
                                          <p:attrName>ppt_y</p:attrName>
                                        </p:attrNameLst>
                                      </p:cBhvr>
                                      <p:tavLst>
                                        <p:tav tm="0">
                                          <p:val>
                                            <p:strVal val="ppt_y"/>
                                          </p:val>
                                        </p:tav>
                                        <p:tav tm="100000">
                                          <p:val>
                                            <p:strVal val="ppt_y"/>
                                          </p:val>
                                        </p:tav>
                                      </p:tavLst>
                                    </p:anim>
                                    <p:set>
                                      <p:cBhvr>
                                        <p:cTn id="47"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5" grpId="1" animBg="1"/>
      <p:bldP spid="16" grpId="0" animBg="1"/>
      <p:bldP spid="17" grpId="0" animBg="1"/>
      <p:bldP spid="18" grpId="0" animBg="1"/>
      <p:bldP spid="19" grpId="0" animBg="1"/>
      <p:bldP spid="2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3DA7B-8567-45BF-A6C5-1D6D5257FD23}"/>
              </a:ext>
            </a:extLst>
          </p:cNvPr>
          <p:cNvSpPr>
            <a:spLocks noGrp="1"/>
          </p:cNvSpPr>
          <p:nvPr>
            <p:ph type="title"/>
          </p:nvPr>
        </p:nvSpPr>
        <p:spPr/>
        <p:txBody>
          <a:bodyPr/>
          <a:lstStyle/>
          <a:p>
            <a:r>
              <a:rPr lang="en-SG" dirty="0"/>
              <a:t>Question 1</a:t>
            </a:r>
          </a:p>
        </p:txBody>
      </p:sp>
      <p:sp>
        <p:nvSpPr>
          <p:cNvPr id="3" name="Content Placeholder 2">
            <a:extLst>
              <a:ext uri="{FF2B5EF4-FFF2-40B4-BE49-F238E27FC236}">
                <a16:creationId xmlns:a16="http://schemas.microsoft.com/office/drawing/2014/main" id="{2F16B8FC-848B-40F0-AD0E-BC7A86E36F83}"/>
              </a:ext>
            </a:extLst>
          </p:cNvPr>
          <p:cNvSpPr>
            <a:spLocks noGrp="1"/>
          </p:cNvSpPr>
          <p:nvPr>
            <p:ph idx="1"/>
          </p:nvPr>
        </p:nvSpPr>
        <p:spPr/>
        <p:txBody>
          <a:bodyPr/>
          <a:lstStyle/>
          <a:p>
            <a:pPr marL="0" indent="0" algn="just">
              <a:buNone/>
            </a:pPr>
            <a:r>
              <a:rPr lang="en-US" dirty="0">
                <a:latin typeface="Arial" panose="020B0604020202020204" pitchFamily="34" charset="0"/>
                <a:cs typeface="Arial" panose="020B0604020202020204" pitchFamily="34" charset="0"/>
              </a:rPr>
              <a:t>Write a c function </a:t>
            </a:r>
            <a:r>
              <a:rPr lang="en-US" b="1" dirty="0" err="1">
                <a:latin typeface="Arial" panose="020B0604020202020204" pitchFamily="34" charset="0"/>
                <a:cs typeface="Arial" panose="020B0604020202020204" pitchFamily="34" charset="0"/>
              </a:rPr>
              <a:t>reverseStack</a:t>
            </a:r>
            <a:r>
              <a:rPr lang="en-US" b="1" dirty="0">
                <a:latin typeface="Arial" panose="020B0604020202020204" pitchFamily="34" charset="0"/>
                <a:cs typeface="Arial" panose="020B0604020202020204" pitchFamily="34" charset="0"/>
              </a:rPr>
              <a:t>()</a:t>
            </a:r>
            <a:r>
              <a:rPr lang="en-US" dirty="0">
                <a:latin typeface="Arial" panose="020B0604020202020204" pitchFamily="34" charset="0"/>
                <a:cs typeface="Arial" panose="020B0604020202020204" pitchFamily="34" charset="0"/>
              </a:rPr>
              <a:t> that </a:t>
            </a:r>
            <a:r>
              <a:rPr lang="en-US" dirty="0">
                <a:solidFill>
                  <a:srgbClr val="FF0000"/>
                </a:solidFill>
                <a:latin typeface="Arial" panose="020B0604020202020204" pitchFamily="34" charset="0"/>
                <a:cs typeface="Arial" panose="020B0604020202020204" pitchFamily="34" charset="0"/>
              </a:rPr>
              <a:t>reverses a stack using a queue</a:t>
            </a:r>
            <a:r>
              <a:rPr lang="en-US" dirty="0">
                <a:latin typeface="Arial" panose="020B0604020202020204" pitchFamily="34" charset="0"/>
                <a:cs typeface="Arial" panose="020B0604020202020204" pitchFamily="34" charset="0"/>
              </a:rPr>
              <a:t>. </a:t>
            </a:r>
          </a:p>
          <a:p>
            <a:pPr marL="0" indent="0" algn="just">
              <a:buNone/>
            </a:pPr>
            <a:r>
              <a:rPr lang="en-US" dirty="0">
                <a:latin typeface="Arial" panose="020B0604020202020204" pitchFamily="34" charset="0"/>
                <a:cs typeface="Arial" panose="020B0604020202020204" pitchFamily="34" charset="0"/>
              </a:rPr>
              <a:t>Note that the </a:t>
            </a:r>
            <a:r>
              <a:rPr lang="en-US" b="1" dirty="0" err="1">
                <a:latin typeface="Arial" panose="020B0604020202020204" pitchFamily="34" charset="0"/>
                <a:cs typeface="Arial" panose="020B0604020202020204" pitchFamily="34" charset="0"/>
              </a:rPr>
              <a:t>reverseStack</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function only uses </a:t>
            </a:r>
            <a:r>
              <a:rPr lang="en-US" b="1" dirty="0">
                <a:latin typeface="Arial" panose="020B0604020202020204" pitchFamily="34" charset="0"/>
                <a:cs typeface="Arial" panose="020B0604020202020204" pitchFamily="34" charset="0"/>
              </a:rPr>
              <a:t>push() </a:t>
            </a:r>
            <a:r>
              <a:rPr lang="en-US" dirty="0">
                <a:latin typeface="Arial" panose="020B0604020202020204" pitchFamily="34" charset="0"/>
                <a:cs typeface="Arial" panose="020B0604020202020204" pitchFamily="34" charset="0"/>
              </a:rPr>
              <a:t>and </a:t>
            </a:r>
            <a:r>
              <a:rPr lang="en-US" b="1" dirty="0">
                <a:latin typeface="Arial" panose="020B0604020202020204" pitchFamily="34" charset="0"/>
                <a:cs typeface="Arial" panose="020B0604020202020204" pitchFamily="34" charset="0"/>
              </a:rPr>
              <a:t>pop() </a:t>
            </a:r>
            <a:r>
              <a:rPr lang="en-US" dirty="0">
                <a:latin typeface="Arial" panose="020B0604020202020204" pitchFamily="34" charset="0"/>
                <a:cs typeface="Arial" panose="020B0604020202020204" pitchFamily="34" charset="0"/>
              </a:rPr>
              <a:t>when adding or removing integers from the stack, and only uses </a:t>
            </a:r>
            <a:r>
              <a:rPr lang="en-US" b="1" dirty="0">
                <a:latin typeface="Arial" panose="020B0604020202020204" pitchFamily="34" charset="0"/>
                <a:cs typeface="Arial" panose="020B0604020202020204" pitchFamily="34" charset="0"/>
              </a:rPr>
              <a:t>enqueue() </a:t>
            </a:r>
            <a:r>
              <a:rPr lang="en-US" dirty="0">
                <a:latin typeface="Arial" panose="020B0604020202020204" pitchFamily="34" charset="0"/>
                <a:cs typeface="Arial" panose="020B0604020202020204" pitchFamily="34" charset="0"/>
              </a:rPr>
              <a:t>and </a:t>
            </a:r>
            <a:r>
              <a:rPr lang="en-US" b="1" dirty="0">
                <a:latin typeface="Arial" panose="020B0604020202020204" pitchFamily="34" charset="0"/>
                <a:cs typeface="Arial" panose="020B0604020202020204" pitchFamily="34" charset="0"/>
              </a:rPr>
              <a:t>dequeue() </a:t>
            </a:r>
            <a:r>
              <a:rPr lang="en-US" dirty="0">
                <a:latin typeface="Arial" panose="020B0604020202020204" pitchFamily="34" charset="0"/>
                <a:cs typeface="Arial" panose="020B0604020202020204" pitchFamily="34" charset="0"/>
              </a:rPr>
              <a:t>when adding or removing integers from the queue.</a:t>
            </a:r>
          </a:p>
          <a:p>
            <a:pPr marL="0" indent="0" algn="ctr">
              <a:buNone/>
            </a:pPr>
            <a:r>
              <a:rPr lang="en-US" dirty="0">
                <a:latin typeface="Courier New" panose="02070309020205020404" pitchFamily="49" charset="0"/>
                <a:cs typeface="Courier New" panose="02070309020205020404" pitchFamily="49" charset="0"/>
              </a:rPr>
              <a:t>void </a:t>
            </a:r>
            <a:r>
              <a:rPr lang="en-US" dirty="0" err="1">
                <a:latin typeface="Courier New" panose="02070309020205020404" pitchFamily="49" charset="0"/>
                <a:cs typeface="Courier New" panose="02070309020205020404" pitchFamily="49" charset="0"/>
              </a:rPr>
              <a:t>reverseStack</a:t>
            </a:r>
            <a:r>
              <a:rPr lang="en-US" dirty="0">
                <a:latin typeface="Courier New" panose="02070309020205020404" pitchFamily="49" charset="0"/>
                <a:cs typeface="Courier New" panose="02070309020205020404" pitchFamily="49" charset="0"/>
              </a:rPr>
              <a:t>(Stack *s);</a:t>
            </a:r>
          </a:p>
          <a:p>
            <a:pPr marL="0" indent="0" algn="just">
              <a:buNone/>
            </a:pPr>
            <a:endParaRPr lang="en-US" dirty="0">
              <a:latin typeface="Arial" panose="020B0604020202020204" pitchFamily="34" charset="0"/>
              <a:cs typeface="Arial" panose="020B0604020202020204" pitchFamily="34" charset="0"/>
            </a:endParaRPr>
          </a:p>
          <a:p>
            <a:pPr marL="0" indent="0" algn="just">
              <a:buNone/>
            </a:pPr>
            <a:r>
              <a:rPr lang="en-US" dirty="0">
                <a:latin typeface="Arial" panose="020B0604020202020204" pitchFamily="34" charset="0"/>
                <a:cs typeface="Arial" panose="020B0604020202020204" pitchFamily="34" charset="0"/>
              </a:rPr>
              <a:t>For example: if the stack is </a:t>
            </a:r>
            <a:r>
              <a:rPr lang="en-US" dirty="0">
                <a:latin typeface="Courier New" panose="02070309020205020404" pitchFamily="49" charset="0"/>
                <a:cs typeface="Courier New" panose="02070309020205020404" pitchFamily="49" charset="0"/>
              </a:rPr>
              <a:t>&lt;5, 4, 3, 2, 1&gt;</a:t>
            </a:r>
            <a:r>
              <a:rPr lang="en-US" dirty="0">
                <a:latin typeface="Arial" panose="020B0604020202020204" pitchFamily="34" charset="0"/>
                <a:cs typeface="Arial" panose="020B0604020202020204" pitchFamily="34" charset="0"/>
              </a:rPr>
              <a:t>, the resulting stack will be </a:t>
            </a:r>
            <a:r>
              <a:rPr lang="en-US" dirty="0">
                <a:latin typeface="Courier New" panose="02070309020205020404" pitchFamily="49" charset="0"/>
                <a:cs typeface="Courier New" panose="02070309020205020404" pitchFamily="49" charset="0"/>
              </a:rPr>
              <a:t>&lt;1, 2, 3, 4, 5&gt;</a:t>
            </a:r>
          </a:p>
          <a:p>
            <a:pPr marL="0" indent="0" algn="just">
              <a:buNone/>
            </a:pPr>
            <a:endParaRPr lang="en-S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63837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2086113-6A17-4EDF-BBA4-850E81028886}"/>
              </a:ext>
            </a:extLst>
          </p:cNvPr>
          <p:cNvSpPr/>
          <p:nvPr/>
        </p:nvSpPr>
        <p:spPr>
          <a:xfrm>
            <a:off x="0" y="619967"/>
            <a:ext cx="9144000" cy="60602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809E3DD9-6CFD-4B5E-9618-CF7B70B0A581}"/>
              </a:ext>
            </a:extLst>
          </p:cNvPr>
          <p:cNvSpPr>
            <a:spLocks noGrp="1"/>
          </p:cNvSpPr>
          <p:nvPr>
            <p:ph type="title"/>
          </p:nvPr>
        </p:nvSpPr>
        <p:spPr/>
        <p:txBody>
          <a:bodyPr/>
          <a:lstStyle/>
          <a:p>
            <a:r>
              <a:rPr lang="en-SG" dirty="0"/>
              <a:t>Question 1 - </a:t>
            </a:r>
            <a:r>
              <a:rPr lang="en-SG" dirty="0" err="1"/>
              <a:t>Template.c</a:t>
            </a:r>
            <a:endParaRPr lang="en-SG" dirty="0"/>
          </a:p>
        </p:txBody>
      </p:sp>
      <p:sp>
        <p:nvSpPr>
          <p:cNvPr id="4" name="TextBox 16">
            <a:extLst>
              <a:ext uri="{FF2B5EF4-FFF2-40B4-BE49-F238E27FC236}">
                <a16:creationId xmlns:a16="http://schemas.microsoft.com/office/drawing/2014/main" id="{4526E7A4-6D5B-45E7-8444-E066A90A1296}"/>
              </a:ext>
            </a:extLst>
          </p:cNvPr>
          <p:cNvSpPr txBox="1">
            <a:spLocks noChangeArrowheads="1"/>
          </p:cNvSpPr>
          <p:nvPr/>
        </p:nvSpPr>
        <p:spPr bwMode="auto">
          <a:xfrm>
            <a:off x="381001" y="622300"/>
            <a:ext cx="8915400"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#include &lt;</a:t>
            </a:r>
            <a:r>
              <a:rPr lang="en-US" altLang="en-US" sz="1200" dirty="0" err="1">
                <a:latin typeface="Courier New" panose="02070309020205020404" pitchFamily="49" charset="0"/>
                <a:cs typeface="Courier New" panose="02070309020205020404" pitchFamily="49" charset="0"/>
              </a:rPr>
              <a:t>stdio.h</a:t>
            </a:r>
            <a:r>
              <a:rPr lang="en-US" altLang="en-US" sz="1200" dirty="0">
                <a:latin typeface="Courier New" panose="02070309020205020404" pitchFamily="49" charset="0"/>
                <a:cs typeface="Courier New" panose="02070309020205020404" pitchFamily="49" charset="0"/>
              </a:rPr>
              <a:t>&gt;</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#include &lt;</a:t>
            </a:r>
            <a:r>
              <a:rPr lang="en-US" altLang="en-US" sz="1200" dirty="0" err="1">
                <a:latin typeface="Courier New" panose="02070309020205020404" pitchFamily="49" charset="0"/>
                <a:cs typeface="Courier New" panose="02070309020205020404" pitchFamily="49" charset="0"/>
              </a:rPr>
              <a:t>stdlib.h</a:t>
            </a:r>
            <a:r>
              <a:rPr lang="en-US" altLang="en-US" sz="1200" dirty="0">
                <a:latin typeface="Courier New" panose="02070309020205020404" pitchFamily="49" charset="0"/>
                <a:cs typeface="Courier New" panose="02070309020205020404" pitchFamily="49" charset="0"/>
              </a:rPr>
              <a:t>&gt;</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#include &lt;</a:t>
            </a:r>
            <a:r>
              <a:rPr lang="en-US" altLang="en-US" sz="1200" dirty="0" err="1">
                <a:latin typeface="Courier New" panose="02070309020205020404" pitchFamily="49" charset="0"/>
                <a:cs typeface="Courier New" panose="02070309020205020404" pitchFamily="49" charset="0"/>
              </a:rPr>
              <a:t>limits.h</a:t>
            </a:r>
            <a:r>
              <a:rPr lang="en-US" altLang="en-US" sz="1200" dirty="0">
                <a:latin typeface="Courier New" panose="02070309020205020404" pitchFamily="49" charset="0"/>
                <a:cs typeface="Courier New" panose="02070309020205020404" pitchFamily="49" charset="0"/>
              </a:rPr>
              <a:t>&gt;</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a:t>
            </a:r>
            <a:r>
              <a:rPr lang="en-US" altLang="en-US" sz="1200" b="1" dirty="0">
                <a:latin typeface="Courier New" panose="02070309020205020404" pitchFamily="49" charset="0"/>
                <a:cs typeface="Courier New" panose="02070309020205020404" pitchFamily="49" charset="0"/>
              </a:rPr>
              <a:t>linked list </a:t>
            </a:r>
            <a:r>
              <a:rPr lang="en-US" altLang="en-US" sz="1200" dirty="0">
                <a:latin typeface="Courier New" panose="02070309020205020404" pitchFamily="49" charset="0"/>
                <a:cs typeface="Courier New" panose="02070309020205020404" pitchFamily="49" charset="0"/>
              </a:rPr>
              <a:t>/////////////////////////////////</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typedef struct _</a:t>
            </a:r>
            <a:r>
              <a:rPr lang="en-US" altLang="en-US" sz="1200" dirty="0" err="1">
                <a:latin typeface="Courier New" panose="02070309020205020404" pitchFamily="49" charset="0"/>
                <a:cs typeface="Courier New" panose="02070309020205020404" pitchFamily="49" charset="0"/>
              </a:rPr>
              <a:t>listnode</a:t>
            </a:r>
            <a:r>
              <a:rPr lang="en-US" altLang="en-US" sz="1200"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int item;</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struct _</a:t>
            </a:r>
            <a:r>
              <a:rPr lang="en-US" altLang="en-US" sz="1200" dirty="0" err="1">
                <a:latin typeface="Courier New" panose="02070309020205020404" pitchFamily="49" charset="0"/>
                <a:cs typeface="Courier New" panose="02070309020205020404" pitchFamily="49" charset="0"/>
              </a:rPr>
              <a:t>listnode</a:t>
            </a:r>
            <a:r>
              <a:rPr lang="en-US" altLang="en-US" sz="1200" dirty="0">
                <a:latin typeface="Courier New" panose="02070309020205020404" pitchFamily="49" charset="0"/>
                <a:cs typeface="Courier New" panose="02070309020205020404" pitchFamily="49" charset="0"/>
              </a:rPr>
              <a:t> *next;</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a:t>
            </a:r>
            <a:r>
              <a:rPr lang="en-US" altLang="en-US" sz="1200" dirty="0" err="1">
                <a:latin typeface="Courier New" panose="02070309020205020404" pitchFamily="49" charset="0"/>
                <a:cs typeface="Courier New" panose="02070309020205020404" pitchFamily="49" charset="0"/>
              </a:rPr>
              <a:t>ListNode</a:t>
            </a:r>
            <a:r>
              <a:rPr lang="en-US" altLang="en-US" sz="1200" dirty="0">
                <a:latin typeface="Courier New" panose="02070309020205020404" pitchFamily="49" charset="0"/>
                <a:cs typeface="Courier New" panose="02070309020205020404" pitchFamily="49" charset="0"/>
              </a:rPr>
              <a:t>;</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typedef struct _</a:t>
            </a:r>
            <a:r>
              <a:rPr lang="en-US" altLang="en-US" sz="1200" dirty="0" err="1">
                <a:latin typeface="Courier New" panose="02070309020205020404" pitchFamily="49" charset="0"/>
                <a:cs typeface="Courier New" panose="02070309020205020404" pitchFamily="49" charset="0"/>
              </a:rPr>
              <a:t>linkedlist</a:t>
            </a:r>
            <a:r>
              <a:rPr lang="en-US" altLang="en-US" sz="1200"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int size;</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a:t>
            </a:r>
            <a:r>
              <a:rPr lang="en-US" altLang="en-US" sz="1200" dirty="0" err="1">
                <a:latin typeface="Courier New" panose="02070309020205020404" pitchFamily="49" charset="0"/>
                <a:cs typeface="Courier New" panose="02070309020205020404" pitchFamily="49" charset="0"/>
              </a:rPr>
              <a:t>ListNode</a:t>
            </a:r>
            <a:r>
              <a:rPr lang="en-US" altLang="en-US" sz="1200" dirty="0">
                <a:latin typeface="Courier New" panose="02070309020205020404" pitchFamily="49" charset="0"/>
                <a:cs typeface="Courier New" panose="02070309020205020404" pitchFamily="49" charset="0"/>
              </a:rPr>
              <a:t> *head;</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a:t>
            </a:r>
            <a:r>
              <a:rPr lang="en-US" altLang="en-US" sz="1200" dirty="0" err="1">
                <a:latin typeface="Courier New" panose="02070309020205020404" pitchFamily="49" charset="0"/>
                <a:cs typeface="Courier New" panose="02070309020205020404" pitchFamily="49" charset="0"/>
              </a:rPr>
              <a:t>ListNode</a:t>
            </a:r>
            <a:r>
              <a:rPr lang="en-US" altLang="en-US" sz="1200" dirty="0">
                <a:latin typeface="Courier New" panose="02070309020205020404" pitchFamily="49" charset="0"/>
                <a:cs typeface="Courier New" panose="02070309020205020404" pitchFamily="49" charset="0"/>
              </a:rPr>
              <a:t> *tail;</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LinkedList;</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a:t>
            </a:r>
            <a:r>
              <a:rPr lang="en-US" altLang="en-US" sz="1200" b="1" dirty="0">
                <a:latin typeface="Courier New" panose="02070309020205020404" pitchFamily="49" charset="0"/>
                <a:cs typeface="Courier New" panose="02070309020205020404" pitchFamily="49" charset="0"/>
              </a:rPr>
              <a:t>stack</a:t>
            </a:r>
            <a:r>
              <a:rPr lang="en-US" altLang="en-US" sz="1200" dirty="0">
                <a:latin typeface="Courier New" panose="02070309020205020404" pitchFamily="49" charset="0"/>
                <a:cs typeface="Courier New" panose="02070309020205020404" pitchFamily="49" charset="0"/>
              </a:rPr>
              <a:t> /////////////////////////////////////////</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typedef struct stack{</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a:t>
            </a:r>
            <a:r>
              <a:rPr lang="en-US" altLang="en-US" sz="1200" b="1" dirty="0">
                <a:latin typeface="Courier New" panose="02070309020205020404" pitchFamily="49" charset="0"/>
                <a:cs typeface="Courier New" panose="02070309020205020404" pitchFamily="49" charset="0"/>
              </a:rPr>
              <a:t>LinkedList </a:t>
            </a:r>
            <a:r>
              <a:rPr lang="en-US" altLang="en-US" sz="1200" b="1" dirty="0" err="1">
                <a:latin typeface="Courier New" panose="02070309020205020404" pitchFamily="49" charset="0"/>
                <a:cs typeface="Courier New" panose="02070309020205020404" pitchFamily="49" charset="0"/>
              </a:rPr>
              <a:t>ll</a:t>
            </a:r>
            <a:r>
              <a:rPr lang="en-US" altLang="en-US" sz="1200" b="1"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Stack;</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a:t>
            </a:r>
            <a:r>
              <a:rPr lang="en-US" altLang="en-US" sz="1200" b="1" dirty="0">
                <a:latin typeface="Courier New" panose="02070309020205020404" pitchFamily="49" charset="0"/>
                <a:cs typeface="Courier New" panose="02070309020205020404" pitchFamily="49" charset="0"/>
              </a:rPr>
              <a:t>queue</a:t>
            </a:r>
            <a:r>
              <a:rPr lang="en-US" altLang="en-US" sz="1200" dirty="0">
                <a:latin typeface="Courier New" panose="02070309020205020404" pitchFamily="49" charset="0"/>
                <a:cs typeface="Courier New" panose="02070309020205020404" pitchFamily="49" charset="0"/>
              </a:rPr>
              <a:t> //////////////////////////////////////////</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typedef struct _queue{</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a:t>
            </a:r>
            <a:r>
              <a:rPr lang="en-US" altLang="en-US" sz="1200" b="1" dirty="0">
                <a:latin typeface="Courier New" panose="02070309020205020404" pitchFamily="49" charset="0"/>
                <a:cs typeface="Courier New" panose="02070309020205020404" pitchFamily="49" charset="0"/>
              </a:rPr>
              <a:t>LinkedList </a:t>
            </a:r>
            <a:r>
              <a:rPr lang="en-US" altLang="en-US" sz="1200" b="1" dirty="0" err="1">
                <a:latin typeface="Courier New" panose="02070309020205020404" pitchFamily="49" charset="0"/>
                <a:cs typeface="Courier New" panose="02070309020205020404" pitchFamily="49" charset="0"/>
              </a:rPr>
              <a:t>ll</a:t>
            </a:r>
            <a:r>
              <a:rPr lang="en-US" altLang="en-US" sz="1200" b="1" dirty="0">
                <a:latin typeface="Courier New" panose="02070309020205020404" pitchFamily="49" charset="0"/>
                <a:cs typeface="Courier New" panose="02070309020205020404" pitchFamily="49" charset="0"/>
              </a:rPr>
              <a:t>;</a:t>
            </a:r>
          </a:p>
          <a:p>
            <a:pPr>
              <a:lnSpc>
                <a:spcPct val="100000"/>
              </a:lnSpc>
              <a:spcBef>
                <a:spcPct val="0"/>
              </a:spcBef>
              <a:buNone/>
            </a:pPr>
            <a:r>
              <a:rPr lang="en-US" altLang="en-US" sz="1200" dirty="0">
                <a:latin typeface="Courier New" panose="02070309020205020404" pitchFamily="49" charset="0"/>
                <a:cs typeface="Courier New" panose="02070309020205020404" pitchFamily="49" charset="0"/>
              </a:rPr>
              <a:t>} Queue; </a:t>
            </a:r>
            <a:br>
              <a:rPr lang="en-US" altLang="en-US" sz="1200" dirty="0">
                <a:latin typeface="Courier New" panose="02070309020205020404" pitchFamily="49" charset="0"/>
                <a:cs typeface="Courier New" panose="02070309020205020404" pitchFamily="49" charset="0"/>
              </a:rPr>
            </a:br>
            <a:r>
              <a:rPr lang="en-US" altLang="en-US" sz="1200" dirty="0">
                <a:latin typeface="Courier New" panose="02070309020205020404" pitchFamily="49" charset="0"/>
                <a:cs typeface="Courier New" panose="02070309020205020404" pitchFamily="49" charset="0"/>
              </a:rPr>
              <a:t>//////////////////////////////////////////////////////////////////////////////</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p:txBody>
      </p:sp>
      <p:sp>
        <p:nvSpPr>
          <p:cNvPr id="5" name="TextBox 17">
            <a:extLst>
              <a:ext uri="{FF2B5EF4-FFF2-40B4-BE49-F238E27FC236}">
                <a16:creationId xmlns:a16="http://schemas.microsoft.com/office/drawing/2014/main" id="{6736808F-F29A-4ECE-989F-47D33DFE934B}"/>
              </a:ext>
            </a:extLst>
          </p:cNvPr>
          <p:cNvSpPr txBox="1">
            <a:spLocks noChangeArrowheads="1"/>
          </p:cNvSpPr>
          <p:nvPr/>
        </p:nvSpPr>
        <p:spPr bwMode="auto">
          <a:xfrm>
            <a:off x="76200" y="628650"/>
            <a:ext cx="507151" cy="6186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6</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7</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8</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9</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10</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11</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12</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13</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14</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15</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16</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17</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18</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19</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20</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21</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22</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23</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24</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25</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26</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27</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28</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29</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30</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p:txBody>
      </p:sp>
      <p:sp>
        <p:nvSpPr>
          <p:cNvPr id="7" name="Title 1">
            <a:extLst>
              <a:ext uri="{FF2B5EF4-FFF2-40B4-BE49-F238E27FC236}">
                <a16:creationId xmlns:a16="http://schemas.microsoft.com/office/drawing/2014/main" id="{B9039109-89F9-4E86-9859-40B179B30C19}"/>
              </a:ext>
            </a:extLst>
          </p:cNvPr>
          <p:cNvSpPr txBox="1">
            <a:spLocks/>
          </p:cNvSpPr>
          <p:nvPr/>
        </p:nvSpPr>
        <p:spPr>
          <a:xfrm>
            <a:off x="-17418" y="-1"/>
            <a:ext cx="9161417" cy="569167"/>
          </a:xfrm>
          <a:prstGeom prst="rect">
            <a:avLst/>
          </a:prstGeom>
          <a:solidFill>
            <a:srgbClr val="C00000"/>
          </a:solidFill>
        </p:spPr>
        <p:txBody>
          <a:bodyPr vert="horz" lIns="91440" tIns="45720" rIns="91440" bIns="45720" rtlCol="0" anchor="ctr">
            <a:noAutofit/>
          </a:bodyPr>
          <a:lstStyle>
            <a:lvl1pPr algn="ctr" rtl="0" eaLnBrk="0" fontAlgn="base" hangingPunct="0">
              <a:lnSpc>
                <a:spcPct val="90000"/>
              </a:lnSpc>
              <a:spcBef>
                <a:spcPct val="0"/>
              </a:spcBef>
              <a:spcAft>
                <a:spcPct val="0"/>
              </a:spcAft>
              <a:defRPr sz="2000" b="1" kern="1200" cap="all">
                <a:solidFill>
                  <a:schemeClr val="bg1"/>
                </a:solidFill>
                <a:latin typeface="+mj-lt"/>
                <a:ea typeface="Verdana" panose="020B0604030504040204" pitchFamily="34" charset="0"/>
                <a:cs typeface="Verdana" panose="020B0604030504040204" pitchFamily="34" charset="0"/>
              </a:defRPr>
            </a:lvl1pPr>
            <a:lvl2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2pPr>
            <a:lvl3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3pPr>
            <a:lvl4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4pPr>
            <a:lvl5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5pPr>
            <a:lvl6pPr marL="4572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6pPr>
            <a:lvl7pPr marL="9144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7pPr>
            <a:lvl8pPr marL="13716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8pPr>
            <a:lvl9pPr marL="18288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9pPr>
          </a:lstStyle>
          <a:p>
            <a:r>
              <a:rPr lang="en-SG" dirty="0"/>
              <a:t>Question 1: Reverse Stack using Queue</a:t>
            </a:r>
          </a:p>
        </p:txBody>
      </p:sp>
    </p:spTree>
    <p:extLst>
      <p:ext uri="{BB962C8B-B14F-4D97-AF65-F5344CB8AC3E}">
        <p14:creationId xmlns:p14="http://schemas.microsoft.com/office/powerpoint/2010/main" val="38040561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2086113-6A17-4EDF-BBA4-850E81028886}"/>
              </a:ext>
            </a:extLst>
          </p:cNvPr>
          <p:cNvSpPr/>
          <p:nvPr/>
        </p:nvSpPr>
        <p:spPr>
          <a:xfrm>
            <a:off x="0" y="619967"/>
            <a:ext cx="9144000" cy="60602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809E3DD9-6CFD-4B5E-9618-CF7B70B0A581}"/>
              </a:ext>
            </a:extLst>
          </p:cNvPr>
          <p:cNvSpPr>
            <a:spLocks noGrp="1"/>
          </p:cNvSpPr>
          <p:nvPr>
            <p:ph type="title"/>
          </p:nvPr>
        </p:nvSpPr>
        <p:spPr/>
        <p:txBody>
          <a:bodyPr/>
          <a:lstStyle/>
          <a:p>
            <a:r>
              <a:rPr lang="en-SG" dirty="0"/>
              <a:t>Question 1 - </a:t>
            </a:r>
            <a:r>
              <a:rPr lang="en-SG" dirty="0" err="1"/>
              <a:t>Template.c</a:t>
            </a:r>
            <a:endParaRPr lang="en-SG" dirty="0"/>
          </a:p>
        </p:txBody>
      </p:sp>
      <p:sp>
        <p:nvSpPr>
          <p:cNvPr id="4" name="TextBox 16">
            <a:extLst>
              <a:ext uri="{FF2B5EF4-FFF2-40B4-BE49-F238E27FC236}">
                <a16:creationId xmlns:a16="http://schemas.microsoft.com/office/drawing/2014/main" id="{4526E7A4-6D5B-45E7-8444-E066A90A1296}"/>
              </a:ext>
            </a:extLst>
          </p:cNvPr>
          <p:cNvSpPr txBox="1">
            <a:spLocks noChangeArrowheads="1"/>
          </p:cNvSpPr>
          <p:nvPr/>
        </p:nvSpPr>
        <p:spPr bwMode="auto">
          <a:xfrm>
            <a:off x="381001" y="622300"/>
            <a:ext cx="8915400" cy="5816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function prototypes ////////////////////////////////////</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 You should not change the prototypes of these functions</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b="1" dirty="0">
                <a:latin typeface="Courier New" panose="02070309020205020404" pitchFamily="49" charset="0"/>
                <a:cs typeface="Courier New" panose="02070309020205020404" pitchFamily="49" charset="0"/>
              </a:rPr>
              <a:t>void </a:t>
            </a:r>
            <a:r>
              <a:rPr lang="en-US" altLang="en-US" sz="1200" b="1" dirty="0" err="1">
                <a:latin typeface="Courier New" panose="02070309020205020404" pitchFamily="49" charset="0"/>
                <a:cs typeface="Courier New" panose="02070309020205020404" pitchFamily="49" charset="0"/>
              </a:rPr>
              <a:t>reverseStack</a:t>
            </a:r>
            <a:r>
              <a:rPr lang="en-US" altLang="en-US" sz="1200" b="1" dirty="0">
                <a:latin typeface="Courier New" panose="02070309020205020404" pitchFamily="49" charset="0"/>
                <a:cs typeface="Courier New" panose="02070309020205020404" pitchFamily="49" charset="0"/>
              </a:rPr>
              <a:t>(Stack *s);</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None/>
            </a:pPr>
            <a:r>
              <a:rPr lang="en-US" altLang="en-US" sz="1200" dirty="0">
                <a:latin typeface="Courier New" panose="02070309020205020404" pitchFamily="49" charset="0"/>
                <a:cs typeface="Courier New" panose="02070309020205020404" pitchFamily="49" charset="0"/>
              </a:rPr>
              <a:t>//////////////////Stack function prototypes//////////////////////////////////</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None/>
            </a:pPr>
            <a:r>
              <a:rPr lang="en-US" altLang="en-US" sz="1200" dirty="0">
                <a:latin typeface="Courier New" panose="02070309020205020404" pitchFamily="49" charset="0"/>
                <a:cs typeface="Courier New" panose="02070309020205020404" pitchFamily="49" charset="0"/>
              </a:rPr>
              <a:t>void push(Stack *s, int item);</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int pop(Stack *s);</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int peek(Stack *s);</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int </a:t>
            </a:r>
            <a:r>
              <a:rPr lang="en-US" altLang="en-US" sz="1200" dirty="0" err="1">
                <a:latin typeface="Courier New" panose="02070309020205020404" pitchFamily="49" charset="0"/>
                <a:cs typeface="Courier New" panose="02070309020205020404" pitchFamily="49" charset="0"/>
              </a:rPr>
              <a:t>isEmptyStack</a:t>
            </a:r>
            <a:r>
              <a:rPr lang="en-US" altLang="en-US" sz="1200" dirty="0">
                <a:latin typeface="Courier New" panose="02070309020205020404" pitchFamily="49" charset="0"/>
                <a:cs typeface="Courier New" panose="02070309020205020404" pitchFamily="49" charset="0"/>
              </a:rPr>
              <a:t>(Stack *s);</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None/>
            </a:pPr>
            <a:r>
              <a:rPr lang="en-US" altLang="en-US" sz="1200" dirty="0">
                <a:latin typeface="Courier New" panose="02070309020205020404" pitchFamily="49" charset="0"/>
                <a:cs typeface="Courier New" panose="02070309020205020404" pitchFamily="49" charset="0"/>
              </a:rPr>
              <a:t>//////////////////Queue function prototypes//////////////////////////////////</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void enqueue(Queue *q, int item);</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int dequeue(Queue *q);</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int </a:t>
            </a:r>
            <a:r>
              <a:rPr lang="en-US" altLang="en-US" sz="1200" dirty="0" err="1">
                <a:latin typeface="Courier New" panose="02070309020205020404" pitchFamily="49" charset="0"/>
                <a:cs typeface="Courier New" panose="02070309020205020404" pitchFamily="49" charset="0"/>
              </a:rPr>
              <a:t>isEmptyQueue</a:t>
            </a:r>
            <a:r>
              <a:rPr lang="en-US" altLang="en-US" sz="1200" dirty="0">
                <a:latin typeface="Courier New" panose="02070309020205020404" pitchFamily="49" charset="0"/>
                <a:cs typeface="Courier New" panose="02070309020205020404" pitchFamily="49" charset="0"/>
              </a:rPr>
              <a:t>(Queue *s);</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//////////////////Linked List function prototypes//////////////////////////////////</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void </a:t>
            </a:r>
            <a:r>
              <a:rPr lang="en-US" altLang="en-US" sz="1200" dirty="0" err="1">
                <a:latin typeface="Courier New" panose="02070309020205020404" pitchFamily="49" charset="0"/>
                <a:cs typeface="Courier New" panose="02070309020205020404" pitchFamily="49" charset="0"/>
              </a:rPr>
              <a:t>printList</a:t>
            </a:r>
            <a:r>
              <a:rPr lang="en-US" altLang="en-US" sz="1200" dirty="0">
                <a:latin typeface="Courier New" panose="02070309020205020404" pitchFamily="49" charset="0"/>
                <a:cs typeface="Courier New" panose="02070309020205020404" pitchFamily="49" charset="0"/>
              </a:rPr>
              <a:t>(LinkedList *</a:t>
            </a:r>
            <a:r>
              <a:rPr lang="en-US" altLang="en-US" sz="1200" dirty="0" err="1">
                <a:latin typeface="Courier New" panose="02070309020205020404" pitchFamily="49" charset="0"/>
                <a:cs typeface="Courier New" panose="02070309020205020404" pitchFamily="49" charset="0"/>
              </a:rPr>
              <a:t>ll</a:t>
            </a:r>
            <a:r>
              <a:rPr lang="en-US" altLang="en-US" sz="1200"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1200" dirty="0" err="1">
                <a:latin typeface="Courier New" panose="02070309020205020404" pitchFamily="49" charset="0"/>
                <a:cs typeface="Courier New" panose="02070309020205020404" pitchFamily="49" charset="0"/>
              </a:rPr>
              <a:t>ListNode</a:t>
            </a:r>
            <a:r>
              <a:rPr lang="en-US" altLang="en-US" sz="1200" dirty="0">
                <a:latin typeface="Courier New" panose="02070309020205020404" pitchFamily="49" charset="0"/>
                <a:cs typeface="Courier New" panose="02070309020205020404" pitchFamily="49" charset="0"/>
              </a:rPr>
              <a:t> * </a:t>
            </a:r>
            <a:r>
              <a:rPr lang="en-US" altLang="en-US" sz="1200" dirty="0" err="1">
                <a:latin typeface="Courier New" panose="02070309020205020404" pitchFamily="49" charset="0"/>
                <a:cs typeface="Courier New" panose="02070309020205020404" pitchFamily="49" charset="0"/>
              </a:rPr>
              <a:t>findNode</a:t>
            </a:r>
            <a:r>
              <a:rPr lang="en-US" altLang="en-US" sz="1200" dirty="0">
                <a:latin typeface="Courier New" panose="02070309020205020404" pitchFamily="49" charset="0"/>
                <a:cs typeface="Courier New" panose="02070309020205020404" pitchFamily="49" charset="0"/>
              </a:rPr>
              <a:t>(LinkedList *</a:t>
            </a:r>
            <a:r>
              <a:rPr lang="en-US" altLang="en-US" sz="1200" dirty="0" err="1">
                <a:latin typeface="Courier New" panose="02070309020205020404" pitchFamily="49" charset="0"/>
                <a:cs typeface="Courier New" panose="02070309020205020404" pitchFamily="49" charset="0"/>
              </a:rPr>
              <a:t>ll</a:t>
            </a:r>
            <a:r>
              <a:rPr lang="en-US" altLang="en-US" sz="1200" dirty="0">
                <a:latin typeface="Courier New" panose="02070309020205020404" pitchFamily="49" charset="0"/>
                <a:cs typeface="Courier New" panose="02070309020205020404" pitchFamily="49" charset="0"/>
              </a:rPr>
              <a:t>, int index);</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int </a:t>
            </a:r>
            <a:r>
              <a:rPr lang="en-US" altLang="en-US" sz="1200" dirty="0" err="1">
                <a:latin typeface="Courier New" panose="02070309020205020404" pitchFamily="49" charset="0"/>
                <a:cs typeface="Courier New" panose="02070309020205020404" pitchFamily="49" charset="0"/>
              </a:rPr>
              <a:t>insertNode</a:t>
            </a:r>
            <a:r>
              <a:rPr lang="en-US" altLang="en-US" sz="1200" dirty="0">
                <a:latin typeface="Courier New" panose="02070309020205020404" pitchFamily="49" charset="0"/>
                <a:cs typeface="Courier New" panose="02070309020205020404" pitchFamily="49" charset="0"/>
              </a:rPr>
              <a:t>(LinkedList *</a:t>
            </a:r>
            <a:r>
              <a:rPr lang="en-US" altLang="en-US" sz="1200" dirty="0" err="1">
                <a:latin typeface="Courier New" panose="02070309020205020404" pitchFamily="49" charset="0"/>
                <a:cs typeface="Courier New" panose="02070309020205020404" pitchFamily="49" charset="0"/>
              </a:rPr>
              <a:t>ll</a:t>
            </a:r>
            <a:r>
              <a:rPr lang="en-US" altLang="en-US" sz="1200" dirty="0">
                <a:latin typeface="Courier New" panose="02070309020205020404" pitchFamily="49" charset="0"/>
                <a:cs typeface="Courier New" panose="02070309020205020404" pitchFamily="49" charset="0"/>
              </a:rPr>
              <a:t>, int index, int value);</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int </a:t>
            </a:r>
            <a:r>
              <a:rPr lang="en-US" altLang="en-US" sz="1200" dirty="0" err="1">
                <a:latin typeface="Courier New" panose="02070309020205020404" pitchFamily="49" charset="0"/>
                <a:cs typeface="Courier New" panose="02070309020205020404" pitchFamily="49" charset="0"/>
              </a:rPr>
              <a:t>removeNode</a:t>
            </a:r>
            <a:r>
              <a:rPr lang="en-US" altLang="en-US" sz="1200" dirty="0">
                <a:latin typeface="Courier New" panose="02070309020205020404" pitchFamily="49" charset="0"/>
                <a:cs typeface="Courier New" panose="02070309020205020404" pitchFamily="49" charset="0"/>
              </a:rPr>
              <a:t>(LinkedList *</a:t>
            </a:r>
            <a:r>
              <a:rPr lang="en-US" altLang="en-US" sz="1200" dirty="0" err="1">
                <a:latin typeface="Courier New" panose="02070309020205020404" pitchFamily="49" charset="0"/>
                <a:cs typeface="Courier New" panose="02070309020205020404" pitchFamily="49" charset="0"/>
              </a:rPr>
              <a:t>ll</a:t>
            </a:r>
            <a:r>
              <a:rPr lang="en-US" altLang="en-US" sz="1200" dirty="0">
                <a:latin typeface="Courier New" panose="02070309020205020404" pitchFamily="49" charset="0"/>
                <a:cs typeface="Courier New" panose="02070309020205020404" pitchFamily="49" charset="0"/>
              </a:rPr>
              <a:t>, int index);</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void </a:t>
            </a:r>
            <a:r>
              <a:rPr lang="en-US" altLang="en-US" sz="1200" dirty="0" err="1">
                <a:latin typeface="Courier New" panose="02070309020205020404" pitchFamily="49" charset="0"/>
                <a:cs typeface="Courier New" panose="02070309020205020404" pitchFamily="49" charset="0"/>
              </a:rPr>
              <a:t>removeAllItems</a:t>
            </a:r>
            <a:r>
              <a:rPr lang="en-US" altLang="en-US" sz="1200" dirty="0">
                <a:latin typeface="Courier New" panose="02070309020205020404" pitchFamily="49" charset="0"/>
                <a:cs typeface="Courier New" panose="02070309020205020404" pitchFamily="49" charset="0"/>
              </a:rPr>
              <a:t>(LinkedList *</a:t>
            </a:r>
            <a:r>
              <a:rPr lang="en-US" altLang="en-US" sz="1200" dirty="0" err="1">
                <a:latin typeface="Courier New" panose="02070309020205020404" pitchFamily="49" charset="0"/>
                <a:cs typeface="Courier New" panose="02070309020205020404" pitchFamily="49" charset="0"/>
              </a:rPr>
              <a:t>ll</a:t>
            </a:r>
            <a:r>
              <a:rPr lang="en-US" altLang="en-US" sz="1200" dirty="0">
                <a:latin typeface="Courier New" panose="02070309020205020404" pitchFamily="49" charset="0"/>
                <a:cs typeface="Courier New" panose="02070309020205020404" pitchFamily="49" charset="0"/>
              </a:rPr>
              <a:t>);</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p:txBody>
      </p:sp>
      <p:sp>
        <p:nvSpPr>
          <p:cNvPr id="5" name="TextBox 17">
            <a:extLst>
              <a:ext uri="{FF2B5EF4-FFF2-40B4-BE49-F238E27FC236}">
                <a16:creationId xmlns:a16="http://schemas.microsoft.com/office/drawing/2014/main" id="{6736808F-F29A-4ECE-989F-47D33DFE934B}"/>
              </a:ext>
            </a:extLst>
          </p:cNvPr>
          <p:cNvSpPr txBox="1">
            <a:spLocks noChangeArrowheads="1"/>
          </p:cNvSpPr>
          <p:nvPr/>
        </p:nvSpPr>
        <p:spPr bwMode="auto">
          <a:xfrm>
            <a:off x="76200" y="628650"/>
            <a:ext cx="507151"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31</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32</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33</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34</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35</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36</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37</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38</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39</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40</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41</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42</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43</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44</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45</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46</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47</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48</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49</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50</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51</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52</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53</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54</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55</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56</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57</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58</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59</a:t>
            </a:r>
          </a:p>
          <a:p>
            <a:pPr>
              <a:lnSpc>
                <a:spcPct val="100000"/>
              </a:lnSpc>
              <a:spcBef>
                <a:spcPct val="0"/>
              </a:spcBef>
              <a:buFontTx/>
              <a:buNone/>
            </a:pPr>
            <a:r>
              <a:rPr lang="en-US" altLang="en-US" sz="1200" dirty="0">
                <a:latin typeface="Courier New" panose="02070309020205020404" pitchFamily="49" charset="0"/>
                <a:cs typeface="Courier New" panose="02070309020205020404" pitchFamily="49" charset="0"/>
              </a:rPr>
              <a:t>60</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p:txBody>
      </p:sp>
      <p:sp>
        <p:nvSpPr>
          <p:cNvPr id="7" name="Title 1">
            <a:extLst>
              <a:ext uri="{FF2B5EF4-FFF2-40B4-BE49-F238E27FC236}">
                <a16:creationId xmlns:a16="http://schemas.microsoft.com/office/drawing/2014/main" id="{B9039109-89F9-4E86-9859-40B179B30C19}"/>
              </a:ext>
            </a:extLst>
          </p:cNvPr>
          <p:cNvSpPr txBox="1">
            <a:spLocks/>
          </p:cNvSpPr>
          <p:nvPr/>
        </p:nvSpPr>
        <p:spPr>
          <a:xfrm>
            <a:off x="-17418" y="-1"/>
            <a:ext cx="9161417" cy="569167"/>
          </a:xfrm>
          <a:prstGeom prst="rect">
            <a:avLst/>
          </a:prstGeom>
          <a:solidFill>
            <a:srgbClr val="C00000"/>
          </a:solidFill>
        </p:spPr>
        <p:txBody>
          <a:bodyPr vert="horz" lIns="91440" tIns="45720" rIns="91440" bIns="45720" rtlCol="0" anchor="ctr">
            <a:noAutofit/>
          </a:bodyPr>
          <a:lstStyle>
            <a:lvl1pPr algn="ctr" rtl="0" eaLnBrk="0" fontAlgn="base" hangingPunct="0">
              <a:lnSpc>
                <a:spcPct val="90000"/>
              </a:lnSpc>
              <a:spcBef>
                <a:spcPct val="0"/>
              </a:spcBef>
              <a:spcAft>
                <a:spcPct val="0"/>
              </a:spcAft>
              <a:defRPr sz="2000" b="1" kern="1200" cap="all">
                <a:solidFill>
                  <a:schemeClr val="bg1"/>
                </a:solidFill>
                <a:latin typeface="+mj-lt"/>
                <a:ea typeface="Verdana" panose="020B0604030504040204" pitchFamily="34" charset="0"/>
                <a:cs typeface="Verdana" panose="020B0604030504040204" pitchFamily="34" charset="0"/>
              </a:defRPr>
            </a:lvl1pPr>
            <a:lvl2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2pPr>
            <a:lvl3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3pPr>
            <a:lvl4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4pPr>
            <a:lvl5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5pPr>
            <a:lvl6pPr marL="4572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6pPr>
            <a:lvl7pPr marL="9144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7pPr>
            <a:lvl8pPr marL="13716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8pPr>
            <a:lvl9pPr marL="18288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9pPr>
          </a:lstStyle>
          <a:p>
            <a:r>
              <a:rPr lang="en-SG"/>
              <a:t>Question 1 - Template.c</a:t>
            </a:r>
            <a:endParaRPr lang="en-SG" dirty="0"/>
          </a:p>
        </p:txBody>
      </p:sp>
    </p:spTree>
    <p:extLst>
      <p:ext uri="{BB962C8B-B14F-4D97-AF65-F5344CB8AC3E}">
        <p14:creationId xmlns:p14="http://schemas.microsoft.com/office/powerpoint/2010/main" val="3107940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E3DD9-6CFD-4B5E-9618-CF7B70B0A581}"/>
              </a:ext>
            </a:extLst>
          </p:cNvPr>
          <p:cNvSpPr>
            <a:spLocks noGrp="1"/>
          </p:cNvSpPr>
          <p:nvPr>
            <p:ph type="title"/>
          </p:nvPr>
        </p:nvSpPr>
        <p:spPr/>
        <p:txBody>
          <a:bodyPr/>
          <a:lstStyle/>
          <a:p>
            <a:r>
              <a:rPr lang="en-SG" dirty="0"/>
              <a:t>Question 1 - </a:t>
            </a:r>
            <a:r>
              <a:rPr lang="en-SG" dirty="0" err="1"/>
              <a:t>Template.c</a:t>
            </a:r>
            <a:endParaRPr lang="en-SG" dirty="0"/>
          </a:p>
        </p:txBody>
      </p:sp>
      <p:sp>
        <p:nvSpPr>
          <p:cNvPr id="4" name="TextBox 16">
            <a:extLst>
              <a:ext uri="{FF2B5EF4-FFF2-40B4-BE49-F238E27FC236}">
                <a16:creationId xmlns:a16="http://schemas.microsoft.com/office/drawing/2014/main" id="{4526E7A4-6D5B-45E7-8444-E066A90A1296}"/>
              </a:ext>
            </a:extLst>
          </p:cNvPr>
          <p:cNvSpPr txBox="1">
            <a:spLocks noChangeArrowheads="1"/>
          </p:cNvSpPr>
          <p:nvPr/>
        </p:nvSpPr>
        <p:spPr bwMode="auto">
          <a:xfrm>
            <a:off x="261357" y="622300"/>
            <a:ext cx="8915400" cy="6124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int main()</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int c, value;</a:t>
            </a:r>
          </a:p>
          <a:p>
            <a:pPr>
              <a:lnSpc>
                <a:spcPct val="100000"/>
              </a:lnSpc>
              <a:spcBef>
                <a:spcPct val="0"/>
              </a:spcBef>
              <a:buFontTx/>
              <a:buNone/>
            </a:pPr>
            <a:endParaRPr lang="en-US" altLang="en-US" sz="8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800" b="1" dirty="0">
                <a:solidFill>
                  <a:srgbClr val="FF0000"/>
                </a:solidFill>
                <a:latin typeface="Courier New" panose="02070309020205020404" pitchFamily="49" charset="0"/>
                <a:cs typeface="Courier New" panose="02070309020205020404" pitchFamily="49" charset="0"/>
              </a:rPr>
              <a:t>    </a:t>
            </a:r>
            <a:r>
              <a:rPr lang="en-US" altLang="en-US" sz="800" b="1" dirty="0">
                <a:latin typeface="Courier New" panose="02070309020205020404" pitchFamily="49" charset="0"/>
                <a:cs typeface="Courier New" panose="02070309020205020404" pitchFamily="49" charset="0"/>
              </a:rPr>
              <a:t>Stack s;</a:t>
            </a:r>
          </a:p>
          <a:p>
            <a:pPr>
              <a:lnSpc>
                <a:spcPct val="100000"/>
              </a:lnSpc>
              <a:spcBef>
                <a:spcPct val="0"/>
              </a:spcBef>
              <a:buFontTx/>
              <a:buNone/>
            </a:pPr>
            <a:endParaRPr lang="en-US" altLang="en-US" sz="8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//initialize the stack</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b="1" dirty="0">
                <a:latin typeface="Courier New" panose="02070309020205020404" pitchFamily="49" charset="0"/>
                <a:cs typeface="Courier New" panose="02070309020205020404" pitchFamily="49" charset="0"/>
              </a:rPr>
              <a:t> </a:t>
            </a:r>
            <a:r>
              <a:rPr lang="en-US" altLang="en-US" sz="800" b="1" dirty="0" err="1">
                <a:latin typeface="Courier New" panose="02070309020205020404" pitchFamily="49" charset="0"/>
                <a:cs typeface="Courier New" panose="02070309020205020404" pitchFamily="49" charset="0"/>
              </a:rPr>
              <a:t>s.ll.head</a:t>
            </a:r>
            <a:r>
              <a:rPr lang="en-US" altLang="en-US" sz="800" b="1" dirty="0">
                <a:latin typeface="Courier New" panose="02070309020205020404" pitchFamily="49" charset="0"/>
                <a:cs typeface="Courier New" panose="02070309020205020404" pitchFamily="49" charset="0"/>
              </a:rPr>
              <a:t> =NULL;</a:t>
            </a:r>
          </a:p>
          <a:p>
            <a:pPr>
              <a:lnSpc>
                <a:spcPct val="100000"/>
              </a:lnSpc>
              <a:spcBef>
                <a:spcPct val="0"/>
              </a:spcBef>
              <a:buFontTx/>
              <a:buNone/>
            </a:pPr>
            <a:r>
              <a:rPr lang="en-US" altLang="en-US" sz="800" b="1" dirty="0">
                <a:latin typeface="Courier New" panose="02070309020205020404" pitchFamily="49" charset="0"/>
                <a:cs typeface="Courier New" panose="02070309020205020404" pitchFamily="49" charset="0"/>
              </a:rPr>
              <a:t>     </a:t>
            </a:r>
            <a:r>
              <a:rPr lang="en-US" altLang="en-US" sz="800" b="1" dirty="0" err="1">
                <a:latin typeface="Courier New" panose="02070309020205020404" pitchFamily="49" charset="0"/>
                <a:cs typeface="Courier New" panose="02070309020205020404" pitchFamily="49" charset="0"/>
              </a:rPr>
              <a:t>s.ll.head</a:t>
            </a:r>
            <a:r>
              <a:rPr lang="en-US" altLang="en-US" sz="800" b="1" dirty="0">
                <a:latin typeface="Courier New" panose="02070309020205020404" pitchFamily="49" charset="0"/>
                <a:cs typeface="Courier New" panose="02070309020205020404" pitchFamily="49" charset="0"/>
              </a:rPr>
              <a:t> =NULL;</a:t>
            </a:r>
          </a:p>
          <a:p>
            <a:pPr>
              <a:lnSpc>
                <a:spcPct val="100000"/>
              </a:lnSpc>
              <a:spcBef>
                <a:spcPct val="0"/>
              </a:spcBef>
              <a:buFontTx/>
              <a:buNone/>
            </a:pPr>
            <a:r>
              <a:rPr lang="en-US" altLang="en-US" sz="800" b="1" dirty="0">
                <a:latin typeface="Courier New" panose="02070309020205020404" pitchFamily="49" charset="0"/>
                <a:cs typeface="Courier New" panose="02070309020205020404" pitchFamily="49" charset="0"/>
              </a:rPr>
              <a:t>     </a:t>
            </a:r>
            <a:r>
              <a:rPr lang="en-US" altLang="en-US" sz="800" b="1" dirty="0" err="1">
                <a:latin typeface="Courier New" panose="02070309020205020404" pitchFamily="49" charset="0"/>
                <a:cs typeface="Courier New" panose="02070309020205020404" pitchFamily="49" charset="0"/>
              </a:rPr>
              <a:t>s.ll.size</a:t>
            </a:r>
            <a:r>
              <a:rPr lang="en-US" altLang="en-US" sz="800" b="1" dirty="0">
                <a:latin typeface="Courier New" panose="02070309020205020404" pitchFamily="49" charset="0"/>
                <a:cs typeface="Courier New" panose="02070309020205020404" pitchFamily="49" charset="0"/>
              </a:rPr>
              <a:t> =0;</a:t>
            </a:r>
          </a:p>
          <a:p>
            <a:pPr>
              <a:lnSpc>
                <a:spcPct val="100000"/>
              </a:lnSpc>
              <a:spcBef>
                <a:spcPct val="0"/>
              </a:spcBef>
              <a:buFontTx/>
              <a:buNone/>
            </a:pPr>
            <a:endParaRPr lang="en-US" altLang="en-US" sz="800" dirty="0">
              <a:latin typeface="Courier New" panose="02070309020205020404" pitchFamily="49" charset="0"/>
              <a:cs typeface="Courier New" panose="02070309020205020404" pitchFamily="49" charset="0"/>
            </a:endParaRPr>
          </a:p>
          <a:p>
            <a:pPr>
              <a:lnSpc>
                <a:spcPct val="100000"/>
              </a:lnSpc>
              <a:spcBef>
                <a:spcPct val="0"/>
              </a:spcBef>
              <a:buFontTx/>
              <a:buNone/>
            </a:pPr>
            <a:endParaRPr lang="en-US" altLang="en-US" sz="8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c =1;</a:t>
            </a:r>
          </a:p>
          <a:p>
            <a:pPr>
              <a:lnSpc>
                <a:spcPct val="100000"/>
              </a:lnSpc>
              <a:spcBef>
                <a:spcPct val="0"/>
              </a:spcBef>
              <a:buFontTx/>
              <a:buNone/>
            </a:pPr>
            <a:endParaRPr lang="en-US" altLang="en-US" sz="8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printf</a:t>
            </a:r>
            <a:r>
              <a:rPr lang="en-US" altLang="en-US" sz="800" dirty="0">
                <a:latin typeface="Courier New" panose="02070309020205020404" pitchFamily="49" charset="0"/>
                <a:cs typeface="Courier New" panose="02070309020205020404" pitchFamily="49" charset="0"/>
              </a:rPr>
              <a:t>("1: Insert an integer into the stack;\n");</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printf</a:t>
            </a:r>
            <a:r>
              <a:rPr lang="en-US" altLang="en-US" sz="800" dirty="0">
                <a:latin typeface="Courier New" panose="02070309020205020404" pitchFamily="49" charset="0"/>
                <a:cs typeface="Courier New" panose="02070309020205020404" pitchFamily="49" charset="0"/>
              </a:rPr>
              <a:t>("2: Reverse the stack;\n");</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printf</a:t>
            </a:r>
            <a:r>
              <a:rPr lang="en-US" altLang="en-US" sz="800" dirty="0">
                <a:latin typeface="Courier New" panose="02070309020205020404" pitchFamily="49" charset="0"/>
                <a:cs typeface="Courier New" panose="02070309020205020404" pitchFamily="49" charset="0"/>
              </a:rPr>
              <a:t>("0: Quit;\n");</a:t>
            </a:r>
          </a:p>
          <a:p>
            <a:pPr>
              <a:lnSpc>
                <a:spcPct val="100000"/>
              </a:lnSpc>
              <a:spcBef>
                <a:spcPct val="0"/>
              </a:spcBef>
              <a:buFontTx/>
              <a:buNone/>
            </a:pPr>
            <a:endParaRPr lang="en-US" altLang="en-US" sz="8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while (c != 0)</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printf</a:t>
            </a:r>
            <a:r>
              <a:rPr lang="en-US" altLang="en-US" sz="800" dirty="0">
                <a:latin typeface="Courier New" panose="02070309020205020404" pitchFamily="49" charset="0"/>
                <a:cs typeface="Courier New" panose="02070309020205020404" pitchFamily="49" charset="0"/>
              </a:rPr>
              <a:t>("Please input your choice(1/2/0): ");</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scanf</a:t>
            </a:r>
            <a:r>
              <a:rPr lang="en-US" altLang="en-US" sz="800" dirty="0">
                <a:latin typeface="Courier New" panose="02070309020205020404" pitchFamily="49" charset="0"/>
                <a:cs typeface="Courier New" panose="02070309020205020404" pitchFamily="49" charset="0"/>
              </a:rPr>
              <a:t>("%d", &amp;c);</a:t>
            </a:r>
          </a:p>
          <a:p>
            <a:pPr>
              <a:lnSpc>
                <a:spcPct val="100000"/>
              </a:lnSpc>
              <a:spcBef>
                <a:spcPct val="0"/>
              </a:spcBef>
              <a:buFontTx/>
              <a:buNone/>
            </a:pPr>
            <a:endParaRPr lang="en-US" altLang="en-US" sz="8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switch (c)</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case 1:</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printf</a:t>
            </a:r>
            <a:r>
              <a:rPr lang="en-US" altLang="en-US" sz="800" dirty="0">
                <a:latin typeface="Courier New" panose="02070309020205020404" pitchFamily="49" charset="0"/>
                <a:cs typeface="Courier New" panose="02070309020205020404" pitchFamily="49" charset="0"/>
              </a:rPr>
              <a:t>("Input an integer that you want to insert into the stack: ");</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scanf</a:t>
            </a:r>
            <a:r>
              <a:rPr lang="en-US" altLang="en-US" sz="800" dirty="0">
                <a:latin typeface="Courier New" panose="02070309020205020404" pitchFamily="49" charset="0"/>
                <a:cs typeface="Courier New" panose="02070309020205020404" pitchFamily="49" charset="0"/>
              </a:rPr>
              <a:t>("%d", &amp;value);</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b="1" dirty="0">
                <a:solidFill>
                  <a:srgbClr val="FF0000"/>
                </a:solidFill>
                <a:latin typeface="Courier New" panose="02070309020205020404" pitchFamily="49" charset="0"/>
                <a:cs typeface="Courier New" panose="02070309020205020404" pitchFamily="49" charset="0"/>
              </a:rPr>
              <a:t>push(&amp;s, value);</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printf</a:t>
            </a:r>
            <a:r>
              <a:rPr lang="en-US" altLang="en-US" sz="800" dirty="0">
                <a:latin typeface="Courier New" panose="02070309020205020404" pitchFamily="49" charset="0"/>
                <a:cs typeface="Courier New" panose="02070309020205020404" pitchFamily="49" charset="0"/>
              </a:rPr>
              <a:t>("The resulting stack is: ");</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b="1" dirty="0" err="1">
                <a:solidFill>
                  <a:srgbClr val="FF0000"/>
                </a:solidFill>
                <a:latin typeface="Courier New" panose="02070309020205020404" pitchFamily="49" charset="0"/>
                <a:cs typeface="Courier New" panose="02070309020205020404" pitchFamily="49" charset="0"/>
              </a:rPr>
              <a:t>printList</a:t>
            </a:r>
            <a:r>
              <a:rPr lang="en-US" altLang="en-US" sz="800" b="1" dirty="0">
                <a:solidFill>
                  <a:srgbClr val="FF0000"/>
                </a:solidFill>
                <a:latin typeface="Courier New" panose="02070309020205020404" pitchFamily="49" charset="0"/>
                <a:cs typeface="Courier New" panose="02070309020205020404" pitchFamily="49" charset="0"/>
              </a:rPr>
              <a:t>(&amp;(</a:t>
            </a:r>
            <a:r>
              <a:rPr lang="en-US" altLang="en-US" sz="800" b="1" dirty="0" err="1">
                <a:solidFill>
                  <a:srgbClr val="FF0000"/>
                </a:solidFill>
                <a:latin typeface="Courier New" panose="02070309020205020404" pitchFamily="49" charset="0"/>
                <a:cs typeface="Courier New" panose="02070309020205020404" pitchFamily="49" charset="0"/>
              </a:rPr>
              <a:t>s.ll</a:t>
            </a:r>
            <a:r>
              <a:rPr lang="en-US" altLang="en-US" sz="800" b="1" dirty="0">
                <a:solidFill>
                  <a:srgbClr val="FF0000"/>
                </a:solidFill>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break;</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case 2:</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b="1" dirty="0" err="1">
                <a:solidFill>
                  <a:srgbClr val="0070C0"/>
                </a:solidFill>
                <a:latin typeface="Courier New" panose="02070309020205020404" pitchFamily="49" charset="0"/>
                <a:cs typeface="Courier New" panose="02070309020205020404" pitchFamily="49" charset="0"/>
              </a:rPr>
              <a:t>reverseStack</a:t>
            </a:r>
            <a:r>
              <a:rPr lang="en-US" altLang="en-US" sz="800" b="1" dirty="0">
                <a:solidFill>
                  <a:srgbClr val="0070C0"/>
                </a:solidFill>
                <a:latin typeface="Courier New" panose="02070309020205020404" pitchFamily="49" charset="0"/>
                <a:cs typeface="Courier New" panose="02070309020205020404" pitchFamily="49" charset="0"/>
              </a:rPr>
              <a:t>(&amp;s); </a:t>
            </a:r>
            <a:r>
              <a:rPr lang="en-US" altLang="en-US" sz="800" dirty="0">
                <a:latin typeface="Courier New" panose="02070309020205020404" pitchFamily="49" charset="0"/>
                <a:cs typeface="Courier New" panose="02070309020205020404" pitchFamily="49" charset="0"/>
              </a:rPr>
              <a:t>// You need to code this function</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printf</a:t>
            </a:r>
            <a:r>
              <a:rPr lang="en-US" altLang="en-US" sz="800" dirty="0">
                <a:latin typeface="Courier New" panose="02070309020205020404" pitchFamily="49" charset="0"/>
                <a:cs typeface="Courier New" panose="02070309020205020404" pitchFamily="49" charset="0"/>
              </a:rPr>
              <a:t>("The resulting stack after reversing its elements is: ");</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b="1" dirty="0" err="1">
                <a:solidFill>
                  <a:srgbClr val="FF0000"/>
                </a:solidFill>
                <a:latin typeface="Courier New" panose="02070309020205020404" pitchFamily="49" charset="0"/>
                <a:cs typeface="Courier New" panose="02070309020205020404" pitchFamily="49" charset="0"/>
              </a:rPr>
              <a:t>printList</a:t>
            </a:r>
            <a:r>
              <a:rPr lang="en-US" altLang="en-US" sz="800" b="1" dirty="0">
                <a:solidFill>
                  <a:srgbClr val="FF0000"/>
                </a:solidFill>
                <a:latin typeface="Courier New" panose="02070309020205020404" pitchFamily="49" charset="0"/>
                <a:cs typeface="Courier New" panose="02070309020205020404" pitchFamily="49" charset="0"/>
              </a:rPr>
              <a:t>(&amp;(</a:t>
            </a:r>
            <a:r>
              <a:rPr lang="en-US" altLang="en-US" sz="800" b="1" dirty="0" err="1">
                <a:solidFill>
                  <a:srgbClr val="FF0000"/>
                </a:solidFill>
                <a:latin typeface="Courier New" panose="02070309020205020404" pitchFamily="49" charset="0"/>
                <a:cs typeface="Courier New" panose="02070309020205020404" pitchFamily="49" charset="0"/>
              </a:rPr>
              <a:t>s.ll</a:t>
            </a:r>
            <a:r>
              <a:rPr lang="en-US" altLang="en-US" sz="800" b="1" dirty="0">
                <a:solidFill>
                  <a:srgbClr val="FF0000"/>
                </a:solidFill>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removeAllItems</a:t>
            </a:r>
            <a:r>
              <a:rPr lang="en-US" altLang="en-US" sz="800" dirty="0">
                <a:latin typeface="Courier New" panose="02070309020205020404" pitchFamily="49" charset="0"/>
                <a:cs typeface="Courier New" panose="02070309020205020404" pitchFamily="49" charset="0"/>
              </a:rPr>
              <a:t>(&amp;(</a:t>
            </a:r>
            <a:r>
              <a:rPr lang="en-US" altLang="en-US" sz="800" dirty="0" err="1">
                <a:latin typeface="Courier New" panose="02070309020205020404" pitchFamily="49" charset="0"/>
                <a:cs typeface="Courier New" panose="02070309020205020404" pitchFamily="49" charset="0"/>
              </a:rPr>
              <a:t>s.ll</a:t>
            </a:r>
            <a:r>
              <a:rPr lang="en-US" altLang="en-US" sz="800"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break;</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case 0:</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b="1" dirty="0" err="1">
                <a:latin typeface="Courier New" panose="02070309020205020404" pitchFamily="49" charset="0"/>
                <a:cs typeface="Courier New" panose="02070309020205020404" pitchFamily="49" charset="0"/>
              </a:rPr>
              <a:t>removeAllItems</a:t>
            </a:r>
            <a:r>
              <a:rPr lang="en-US" altLang="en-US" sz="800" b="1" dirty="0">
                <a:latin typeface="Courier New" panose="02070309020205020404" pitchFamily="49" charset="0"/>
                <a:cs typeface="Courier New" panose="02070309020205020404" pitchFamily="49" charset="0"/>
              </a:rPr>
              <a:t>(&amp;(</a:t>
            </a:r>
            <a:r>
              <a:rPr lang="en-US" altLang="en-US" sz="800" b="1" dirty="0" err="1">
                <a:latin typeface="Courier New" panose="02070309020205020404" pitchFamily="49" charset="0"/>
                <a:cs typeface="Courier New" panose="02070309020205020404" pitchFamily="49" charset="0"/>
              </a:rPr>
              <a:t>s.ll</a:t>
            </a:r>
            <a:r>
              <a:rPr lang="en-US" altLang="en-US" sz="800" b="1" dirty="0">
                <a:latin typeface="Courier New" panose="02070309020205020404" pitchFamily="49" charset="0"/>
                <a:cs typeface="Courier New" panose="02070309020205020404" pitchFamily="49" charset="0"/>
              </a:rPr>
              <a:t>));</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break;</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default:</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r>
              <a:rPr lang="en-US" altLang="en-US" sz="800" dirty="0" err="1">
                <a:latin typeface="Courier New" panose="02070309020205020404" pitchFamily="49" charset="0"/>
                <a:cs typeface="Courier New" panose="02070309020205020404" pitchFamily="49" charset="0"/>
              </a:rPr>
              <a:t>printf</a:t>
            </a:r>
            <a:r>
              <a:rPr lang="en-US" altLang="en-US" sz="800" dirty="0">
                <a:latin typeface="Courier New" panose="02070309020205020404" pitchFamily="49" charset="0"/>
                <a:cs typeface="Courier New" panose="02070309020205020404" pitchFamily="49" charset="0"/>
              </a:rPr>
              <a:t>("Choice unknown;\n");</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break;</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a:t>
            </a:r>
          </a:p>
          <a:p>
            <a:pPr>
              <a:lnSpc>
                <a:spcPct val="100000"/>
              </a:lnSpc>
              <a:spcBef>
                <a:spcPct val="0"/>
              </a:spcBef>
              <a:buFontTx/>
              <a:buNone/>
            </a:pPr>
            <a:endParaRPr lang="en-US" altLang="en-US" sz="8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    return 0;</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a:t>
            </a:r>
          </a:p>
        </p:txBody>
      </p:sp>
      <p:sp>
        <p:nvSpPr>
          <p:cNvPr id="5" name="TextBox 17">
            <a:extLst>
              <a:ext uri="{FF2B5EF4-FFF2-40B4-BE49-F238E27FC236}">
                <a16:creationId xmlns:a16="http://schemas.microsoft.com/office/drawing/2014/main" id="{6736808F-F29A-4ECE-989F-47D33DFE934B}"/>
              </a:ext>
            </a:extLst>
          </p:cNvPr>
          <p:cNvSpPr txBox="1">
            <a:spLocks noChangeArrowheads="1"/>
          </p:cNvSpPr>
          <p:nvPr/>
        </p:nvSpPr>
        <p:spPr bwMode="auto">
          <a:xfrm>
            <a:off x="76200" y="628650"/>
            <a:ext cx="507151" cy="6309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61</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62</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63</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64</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65</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66</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67</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68</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69</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70</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71</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72</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73</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74</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75</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76</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77</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78</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79</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80</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81</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82</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83</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84</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85</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86</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87</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88</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89</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90</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91</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92</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93</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94</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95</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96</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97</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98</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99</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100</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101</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102</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103</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104</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105</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106</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107</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108</a:t>
            </a:r>
          </a:p>
          <a:p>
            <a:pPr>
              <a:lnSpc>
                <a:spcPct val="100000"/>
              </a:lnSpc>
              <a:spcBef>
                <a:spcPct val="0"/>
              </a:spcBef>
              <a:buFontTx/>
              <a:buNone/>
            </a:pPr>
            <a:r>
              <a:rPr lang="en-US" altLang="en-US" sz="800" dirty="0">
                <a:latin typeface="Courier New" panose="02070309020205020404" pitchFamily="49" charset="0"/>
                <a:cs typeface="Courier New" panose="02070309020205020404" pitchFamily="49" charset="0"/>
              </a:rPr>
              <a:t>109</a:t>
            </a:r>
          </a:p>
          <a:p>
            <a:pPr>
              <a:lnSpc>
                <a:spcPct val="100000"/>
              </a:lnSpc>
              <a:spcBef>
                <a:spcPct val="0"/>
              </a:spcBef>
              <a:buFontTx/>
              <a:buNone/>
            </a:pPr>
            <a:endParaRPr lang="en-US" altLang="en-US" sz="1200" dirty="0">
              <a:latin typeface="Courier New" panose="02070309020205020404" pitchFamily="49" charset="0"/>
              <a:cs typeface="Courier New" panose="02070309020205020404" pitchFamily="49" charset="0"/>
            </a:endParaRPr>
          </a:p>
        </p:txBody>
      </p:sp>
      <p:sp>
        <p:nvSpPr>
          <p:cNvPr id="7" name="Title 1">
            <a:extLst>
              <a:ext uri="{FF2B5EF4-FFF2-40B4-BE49-F238E27FC236}">
                <a16:creationId xmlns:a16="http://schemas.microsoft.com/office/drawing/2014/main" id="{B9039109-89F9-4E86-9859-40B179B30C19}"/>
              </a:ext>
            </a:extLst>
          </p:cNvPr>
          <p:cNvSpPr txBox="1">
            <a:spLocks/>
          </p:cNvSpPr>
          <p:nvPr/>
        </p:nvSpPr>
        <p:spPr>
          <a:xfrm>
            <a:off x="-17418" y="-1"/>
            <a:ext cx="9161417" cy="569167"/>
          </a:xfrm>
          <a:prstGeom prst="rect">
            <a:avLst/>
          </a:prstGeom>
          <a:solidFill>
            <a:srgbClr val="C00000"/>
          </a:solidFill>
        </p:spPr>
        <p:txBody>
          <a:bodyPr vert="horz" lIns="91440" tIns="45720" rIns="91440" bIns="45720" rtlCol="0" anchor="ctr">
            <a:noAutofit/>
          </a:bodyPr>
          <a:lstStyle>
            <a:lvl1pPr algn="ctr" rtl="0" eaLnBrk="0" fontAlgn="base" hangingPunct="0">
              <a:lnSpc>
                <a:spcPct val="90000"/>
              </a:lnSpc>
              <a:spcBef>
                <a:spcPct val="0"/>
              </a:spcBef>
              <a:spcAft>
                <a:spcPct val="0"/>
              </a:spcAft>
              <a:defRPr sz="2000" b="1" kern="1200" cap="all">
                <a:solidFill>
                  <a:schemeClr val="bg1"/>
                </a:solidFill>
                <a:latin typeface="+mj-lt"/>
                <a:ea typeface="Verdana" panose="020B0604030504040204" pitchFamily="34" charset="0"/>
                <a:cs typeface="Verdana" panose="020B0604030504040204" pitchFamily="34" charset="0"/>
              </a:defRPr>
            </a:lvl1pPr>
            <a:lvl2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2pPr>
            <a:lvl3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3pPr>
            <a:lvl4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4pPr>
            <a:lvl5pPr algn="ctr" rtl="0" eaLnBrk="0" fontAlgn="base" hangingPunct="0">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5pPr>
            <a:lvl6pPr marL="4572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6pPr>
            <a:lvl7pPr marL="9144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7pPr>
            <a:lvl8pPr marL="13716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8pPr>
            <a:lvl9pPr marL="1828800" algn="ctr" rtl="0" fontAlgn="base">
              <a:lnSpc>
                <a:spcPct val="90000"/>
              </a:lnSpc>
              <a:spcBef>
                <a:spcPct val="0"/>
              </a:spcBef>
              <a:spcAft>
                <a:spcPct val="0"/>
              </a:spcAft>
              <a:defRPr sz="2000" b="1">
                <a:solidFill>
                  <a:schemeClr val="bg1"/>
                </a:solidFill>
                <a:latin typeface="Verdana" panose="020B0604030504040204" pitchFamily="34" charset="0"/>
                <a:ea typeface="Verdana" panose="020B0604030504040204" pitchFamily="34" charset="0"/>
                <a:cs typeface="Verdana" panose="020B0604030504040204" pitchFamily="34" charset="0"/>
              </a:defRPr>
            </a:lvl9pPr>
          </a:lstStyle>
          <a:p>
            <a:r>
              <a:rPr lang="en-SG" dirty="0"/>
              <a:t>Question 1: Reverse Stack using Queue</a:t>
            </a:r>
          </a:p>
        </p:txBody>
      </p:sp>
      <p:sp>
        <p:nvSpPr>
          <p:cNvPr id="11" name="TextBox 10">
            <a:extLst>
              <a:ext uri="{FF2B5EF4-FFF2-40B4-BE49-F238E27FC236}">
                <a16:creationId xmlns:a16="http://schemas.microsoft.com/office/drawing/2014/main" id="{B6C4E79A-CB37-78D1-D606-B478207476ED}"/>
              </a:ext>
            </a:extLst>
          </p:cNvPr>
          <p:cNvSpPr txBox="1"/>
          <p:nvPr/>
        </p:nvSpPr>
        <p:spPr>
          <a:xfrm>
            <a:off x="4764278" y="750071"/>
            <a:ext cx="4597636" cy="2031325"/>
          </a:xfrm>
          <a:prstGeom prst="rect">
            <a:avLst/>
          </a:prstGeom>
          <a:noFill/>
        </p:spPr>
        <p:txBody>
          <a:bodyPr wrap="square">
            <a:spAutoFit/>
          </a:bodyPr>
          <a:lstStyle/>
          <a:p>
            <a:pPr>
              <a:lnSpc>
                <a:spcPct val="100000"/>
              </a:lnSpc>
              <a:spcBef>
                <a:spcPct val="0"/>
              </a:spcBef>
              <a:buNone/>
            </a:pPr>
            <a:r>
              <a:rPr lang="en-US" altLang="en-US" sz="1800" b="1" dirty="0">
                <a:solidFill>
                  <a:srgbClr val="FF0000"/>
                </a:solidFill>
                <a:latin typeface="Courier New" panose="02070309020205020404" pitchFamily="49" charset="0"/>
                <a:cs typeface="Courier New" panose="02070309020205020404" pitchFamily="49" charset="0"/>
              </a:rPr>
              <a:t>void push(Stack *s, int item);</a:t>
            </a:r>
          </a:p>
          <a:p>
            <a:pPr>
              <a:lnSpc>
                <a:spcPct val="100000"/>
              </a:lnSpc>
              <a:spcBef>
                <a:spcPct val="0"/>
              </a:spcBef>
              <a:buFontTx/>
              <a:buNone/>
            </a:pPr>
            <a:r>
              <a:rPr lang="en-US" altLang="en-US" sz="1800" dirty="0">
                <a:latin typeface="Courier New" panose="02070309020205020404" pitchFamily="49" charset="0"/>
                <a:cs typeface="Courier New" panose="02070309020205020404" pitchFamily="49" charset="0"/>
              </a:rPr>
              <a:t>int pop(Stack *s);</a:t>
            </a:r>
          </a:p>
          <a:p>
            <a:pPr>
              <a:lnSpc>
                <a:spcPct val="100000"/>
              </a:lnSpc>
              <a:spcBef>
                <a:spcPct val="0"/>
              </a:spcBef>
              <a:buFontTx/>
              <a:buNone/>
            </a:pPr>
            <a:r>
              <a:rPr lang="en-US" altLang="en-US" sz="1800" dirty="0">
                <a:latin typeface="Courier New" panose="02070309020205020404" pitchFamily="49" charset="0"/>
                <a:cs typeface="Courier New" panose="02070309020205020404" pitchFamily="49" charset="0"/>
              </a:rPr>
              <a:t>int peek(Stack *s);</a:t>
            </a:r>
          </a:p>
          <a:p>
            <a:pPr>
              <a:lnSpc>
                <a:spcPct val="100000"/>
              </a:lnSpc>
              <a:spcBef>
                <a:spcPct val="0"/>
              </a:spcBef>
              <a:buFontTx/>
              <a:buNone/>
            </a:pPr>
            <a:r>
              <a:rPr lang="en-US" altLang="en-US" sz="1800" dirty="0">
                <a:latin typeface="Courier New" panose="02070309020205020404" pitchFamily="49" charset="0"/>
                <a:cs typeface="Courier New" panose="02070309020205020404" pitchFamily="49" charset="0"/>
              </a:rPr>
              <a:t>int </a:t>
            </a:r>
            <a:r>
              <a:rPr lang="en-US" altLang="en-US" sz="1800" dirty="0" err="1">
                <a:latin typeface="Courier New" panose="02070309020205020404" pitchFamily="49" charset="0"/>
                <a:cs typeface="Courier New" panose="02070309020205020404" pitchFamily="49" charset="0"/>
              </a:rPr>
              <a:t>isEmptyStack</a:t>
            </a:r>
            <a:r>
              <a:rPr lang="en-US" altLang="en-US" sz="1800" dirty="0">
                <a:latin typeface="Courier New" panose="02070309020205020404" pitchFamily="49" charset="0"/>
                <a:cs typeface="Courier New" panose="02070309020205020404" pitchFamily="49" charset="0"/>
              </a:rPr>
              <a:t>(Stack *s);</a:t>
            </a:r>
          </a:p>
          <a:p>
            <a:pPr>
              <a:spcBef>
                <a:spcPct val="0"/>
              </a:spcBef>
            </a:pPr>
            <a:r>
              <a:rPr lang="en-US" altLang="en-US" sz="1800" b="1" dirty="0">
                <a:solidFill>
                  <a:srgbClr val="FF0000"/>
                </a:solidFill>
                <a:latin typeface="Courier New" panose="02070309020205020404" pitchFamily="49" charset="0"/>
                <a:cs typeface="Courier New" panose="02070309020205020404" pitchFamily="49" charset="0"/>
              </a:rPr>
              <a:t>void </a:t>
            </a:r>
            <a:r>
              <a:rPr lang="en-US" altLang="en-US" sz="1800" b="1" dirty="0" err="1">
                <a:solidFill>
                  <a:srgbClr val="FF0000"/>
                </a:solidFill>
                <a:latin typeface="Courier New" panose="02070309020205020404" pitchFamily="49" charset="0"/>
                <a:cs typeface="Courier New" panose="02070309020205020404" pitchFamily="49" charset="0"/>
              </a:rPr>
              <a:t>printList</a:t>
            </a:r>
            <a:r>
              <a:rPr lang="en-US" altLang="en-US" sz="1800" b="1" dirty="0">
                <a:solidFill>
                  <a:srgbClr val="FF0000"/>
                </a:solidFill>
                <a:latin typeface="Courier New" panose="02070309020205020404" pitchFamily="49" charset="0"/>
                <a:cs typeface="Courier New" panose="02070309020205020404" pitchFamily="49" charset="0"/>
              </a:rPr>
              <a:t>(LinkedList *</a:t>
            </a:r>
            <a:r>
              <a:rPr lang="en-US" altLang="en-US" sz="1800" b="1" dirty="0" err="1">
                <a:solidFill>
                  <a:srgbClr val="FF0000"/>
                </a:solidFill>
                <a:latin typeface="Courier New" panose="02070309020205020404" pitchFamily="49" charset="0"/>
                <a:cs typeface="Courier New" panose="02070309020205020404" pitchFamily="49" charset="0"/>
              </a:rPr>
              <a:t>ll</a:t>
            </a:r>
            <a:r>
              <a:rPr lang="en-US" altLang="en-US" sz="1800" b="1" dirty="0">
                <a:solidFill>
                  <a:srgbClr val="FF0000"/>
                </a:solidFill>
                <a:latin typeface="Courier New" panose="02070309020205020404" pitchFamily="49" charset="0"/>
                <a:cs typeface="Courier New" panose="02070309020205020404" pitchFamily="49" charset="0"/>
              </a:rPr>
              <a:t>);</a:t>
            </a:r>
          </a:p>
          <a:p>
            <a:pPr>
              <a:lnSpc>
                <a:spcPct val="100000"/>
              </a:lnSpc>
              <a:spcBef>
                <a:spcPct val="0"/>
              </a:spcBef>
              <a:buFontTx/>
              <a:buNone/>
            </a:pPr>
            <a:endParaRPr lang="en-US" altLang="en-US" sz="1800" dirty="0">
              <a:latin typeface="Courier New" panose="02070309020205020404" pitchFamily="49" charset="0"/>
              <a:cs typeface="Courier New" panose="02070309020205020404" pitchFamily="49" charset="0"/>
            </a:endParaRPr>
          </a:p>
          <a:p>
            <a:pPr>
              <a:lnSpc>
                <a:spcPct val="100000"/>
              </a:lnSpc>
              <a:spcBef>
                <a:spcPct val="0"/>
              </a:spcBef>
              <a:buFontTx/>
              <a:buNone/>
            </a:pPr>
            <a:endParaRPr lang="en-US" altLang="en-US"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7309474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9ED20-19F8-4D2A-9F83-4A3087AF918C}"/>
              </a:ext>
            </a:extLst>
          </p:cNvPr>
          <p:cNvSpPr>
            <a:spLocks noGrp="1"/>
          </p:cNvSpPr>
          <p:nvPr>
            <p:ph type="title"/>
          </p:nvPr>
        </p:nvSpPr>
        <p:spPr/>
        <p:txBody>
          <a:bodyPr/>
          <a:lstStyle/>
          <a:p>
            <a:r>
              <a:rPr lang="en-SG" dirty="0"/>
              <a:t>Question 1: Reverse Stack using Queue</a:t>
            </a:r>
          </a:p>
        </p:txBody>
      </p:sp>
      <p:grpSp>
        <p:nvGrpSpPr>
          <p:cNvPr id="4" name="Group 3">
            <a:extLst>
              <a:ext uri="{FF2B5EF4-FFF2-40B4-BE49-F238E27FC236}">
                <a16:creationId xmlns:a16="http://schemas.microsoft.com/office/drawing/2014/main" id="{AB18AE42-6EB6-4CB3-94E1-19C5F46CFF78}"/>
              </a:ext>
            </a:extLst>
          </p:cNvPr>
          <p:cNvGrpSpPr/>
          <p:nvPr/>
        </p:nvGrpSpPr>
        <p:grpSpPr>
          <a:xfrm>
            <a:off x="314770" y="1525587"/>
            <a:ext cx="7112238" cy="3806826"/>
            <a:chOff x="390970" y="1425039"/>
            <a:chExt cx="7112238" cy="3806826"/>
          </a:xfrm>
        </p:grpSpPr>
        <p:sp>
          <p:nvSpPr>
            <p:cNvPr id="5" name="TextBox 16">
              <a:extLst>
                <a:ext uri="{FF2B5EF4-FFF2-40B4-BE49-F238E27FC236}">
                  <a16:creationId xmlns:a16="http://schemas.microsoft.com/office/drawing/2014/main" id="{8563D140-28E5-45D5-91C9-2A834D73F9B0}"/>
                </a:ext>
              </a:extLst>
            </p:cNvPr>
            <p:cNvSpPr txBox="1">
              <a:spLocks noChangeArrowheads="1"/>
            </p:cNvSpPr>
            <p:nvPr/>
          </p:nvSpPr>
          <p:spPr bwMode="auto">
            <a:xfrm>
              <a:off x="873808" y="1425039"/>
              <a:ext cx="6629400" cy="3539430"/>
            </a:xfrm>
            <a:prstGeom prst="rect">
              <a:avLst/>
            </a:prstGeom>
            <a:noFill/>
            <a:ln>
              <a:noFill/>
            </a:ln>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void </a:t>
              </a:r>
              <a:r>
                <a:rPr lang="en-US" altLang="en-US" sz="1600" b="1" dirty="0" err="1">
                  <a:latin typeface="Courier New" panose="02070309020205020404" pitchFamily="49" charset="0"/>
                  <a:cs typeface="Courier New" panose="02070309020205020404" pitchFamily="49" charset="0"/>
                </a:rPr>
                <a:t>reverseStack</a:t>
              </a:r>
              <a:r>
                <a:rPr lang="en-US" altLang="en-US" sz="1600" dirty="0">
                  <a:latin typeface="Courier New" panose="02070309020205020404" pitchFamily="49" charset="0"/>
                  <a:cs typeface="Courier New" panose="02070309020205020404" pitchFamily="49" charset="0"/>
                </a:rPr>
                <a:t>(Stack *s) {</a:t>
              </a: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int item;</a:t>
              </a: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Queue q;</a:t>
              </a: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a:t>
              </a:r>
              <a:r>
                <a:rPr lang="en-US" altLang="en-US" sz="1600" dirty="0" err="1">
                  <a:latin typeface="Courier New" panose="02070309020205020404" pitchFamily="49" charset="0"/>
                  <a:cs typeface="Courier New" panose="02070309020205020404" pitchFamily="49" charset="0"/>
                </a:rPr>
                <a:t>q.ll.head</a:t>
              </a:r>
              <a:r>
                <a:rPr lang="en-US" altLang="en-US" sz="1600" dirty="0">
                  <a:latin typeface="Courier New" panose="02070309020205020404" pitchFamily="49" charset="0"/>
                  <a:cs typeface="Courier New" panose="02070309020205020404" pitchFamily="49" charset="0"/>
                </a:rPr>
                <a:t> = NULL;</a:t>
              </a: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a:t>
              </a:r>
              <a:r>
                <a:rPr lang="en-US" altLang="en-US" sz="1600" dirty="0" err="1">
                  <a:latin typeface="Courier New" panose="02070309020205020404" pitchFamily="49" charset="0"/>
                  <a:cs typeface="Courier New" panose="02070309020205020404" pitchFamily="49" charset="0"/>
                </a:rPr>
                <a:t>q.ll.size</a:t>
              </a:r>
              <a:r>
                <a:rPr lang="en-US" altLang="en-US" sz="1600" dirty="0">
                  <a:latin typeface="Courier New" panose="02070309020205020404" pitchFamily="49" charset="0"/>
                  <a:cs typeface="Courier New" panose="02070309020205020404" pitchFamily="49" charset="0"/>
                </a:rPr>
                <a:t> = 0;</a:t>
              </a:r>
            </a:p>
            <a:p>
              <a:pPr>
                <a:lnSpc>
                  <a:spcPct val="100000"/>
                </a:lnSpc>
                <a:spcBef>
                  <a:spcPct val="0"/>
                </a:spcBef>
                <a:buFontTx/>
                <a:buNone/>
                <a:defRPr/>
              </a:pPr>
              <a:endParaRPr lang="en-US" altLang="en-US" sz="1600" dirty="0">
                <a:latin typeface="Courier New" panose="02070309020205020404" pitchFamily="49" charset="0"/>
                <a:cs typeface="Courier New" panose="02070309020205020404" pitchFamily="49" charset="0"/>
              </a:endParaRP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while (!</a:t>
              </a:r>
              <a:r>
                <a:rPr lang="en-US" altLang="en-US" sz="1600" b="1" dirty="0" err="1">
                  <a:solidFill>
                    <a:srgbClr val="0070C0"/>
                  </a:solidFill>
                  <a:latin typeface="Courier New" panose="02070309020205020404" pitchFamily="49" charset="0"/>
                  <a:cs typeface="Courier New" panose="02070309020205020404" pitchFamily="49" charset="0"/>
                </a:rPr>
                <a:t>isEmptyStack</a:t>
              </a:r>
              <a:r>
                <a:rPr lang="en-US" altLang="en-US" sz="1600" b="1" dirty="0">
                  <a:solidFill>
                    <a:srgbClr val="0070C0"/>
                  </a:solidFill>
                  <a:latin typeface="Courier New" panose="02070309020205020404" pitchFamily="49" charset="0"/>
                  <a:cs typeface="Courier New" panose="02070309020205020404" pitchFamily="49" charset="0"/>
                </a:rPr>
                <a:t>(s)){</a:t>
              </a: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a:t>
              </a:r>
              <a:r>
                <a:rPr lang="en-US" altLang="en-US" sz="1600" b="1" dirty="0">
                  <a:solidFill>
                    <a:srgbClr val="FF0000"/>
                  </a:solidFill>
                  <a:latin typeface="Courier New" panose="02070309020205020404" pitchFamily="49" charset="0"/>
                  <a:cs typeface="Courier New" panose="02070309020205020404" pitchFamily="49" charset="0"/>
                </a:rPr>
                <a:t>enqueue(&amp;q, pop(s));</a:t>
              </a: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a:t>
              </a:r>
            </a:p>
            <a:p>
              <a:pPr>
                <a:lnSpc>
                  <a:spcPct val="100000"/>
                </a:lnSpc>
                <a:spcBef>
                  <a:spcPct val="0"/>
                </a:spcBef>
                <a:buFontTx/>
                <a:buNone/>
                <a:defRPr/>
              </a:pPr>
              <a:endParaRPr lang="en-US" altLang="en-US" sz="1600" dirty="0">
                <a:latin typeface="Courier New" panose="02070309020205020404" pitchFamily="49" charset="0"/>
                <a:cs typeface="Courier New" panose="02070309020205020404" pitchFamily="49" charset="0"/>
              </a:endParaRP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while (!</a:t>
              </a:r>
              <a:r>
                <a:rPr lang="en-US" altLang="en-US" sz="1600" b="1" dirty="0" err="1">
                  <a:solidFill>
                    <a:srgbClr val="FF0000"/>
                  </a:solidFill>
                  <a:latin typeface="Courier New" panose="02070309020205020404" pitchFamily="49" charset="0"/>
                  <a:cs typeface="Courier New" panose="02070309020205020404" pitchFamily="49" charset="0"/>
                </a:rPr>
                <a:t>isEmptyQueue</a:t>
              </a:r>
              <a:r>
                <a:rPr lang="en-US" altLang="en-US" sz="1600" b="1" dirty="0">
                  <a:solidFill>
                    <a:srgbClr val="FF0000"/>
                  </a:solidFill>
                  <a:latin typeface="Courier New" panose="02070309020205020404" pitchFamily="49" charset="0"/>
                  <a:cs typeface="Courier New" panose="02070309020205020404" pitchFamily="49" charset="0"/>
                </a:rPr>
                <a:t>(&amp;q)</a:t>
              </a:r>
              <a:r>
                <a:rPr lang="en-US" altLang="en-US" sz="1600" dirty="0">
                  <a:latin typeface="Courier New" panose="02070309020205020404" pitchFamily="49" charset="0"/>
                  <a:cs typeface="Courier New" panose="02070309020205020404" pitchFamily="49" charset="0"/>
                </a:rPr>
                <a:t>){</a:t>
              </a: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a:t>
              </a:r>
              <a:r>
                <a:rPr lang="en-US" altLang="en-US" sz="1600" b="1" dirty="0">
                  <a:solidFill>
                    <a:srgbClr val="0070C0"/>
                  </a:solidFill>
                  <a:latin typeface="Courier New" panose="02070309020205020404" pitchFamily="49" charset="0"/>
                  <a:cs typeface="Courier New" panose="02070309020205020404" pitchFamily="49" charset="0"/>
                </a:rPr>
                <a:t>push(s, </a:t>
              </a:r>
              <a:r>
                <a:rPr lang="en-US" altLang="en-US" sz="1600" b="1" dirty="0">
                  <a:solidFill>
                    <a:srgbClr val="FF0000"/>
                  </a:solidFill>
                  <a:latin typeface="Courier New" panose="02070309020205020404" pitchFamily="49" charset="0"/>
                  <a:cs typeface="Courier New" panose="02070309020205020404" pitchFamily="49" charset="0"/>
                </a:rPr>
                <a:t>dequeue(&amp;q)</a:t>
              </a:r>
              <a:r>
                <a:rPr lang="en-US" altLang="en-US" sz="1600" b="1" dirty="0">
                  <a:solidFill>
                    <a:srgbClr val="0070C0"/>
                  </a:solidFill>
                  <a:latin typeface="Courier New" panose="02070309020205020404" pitchFamily="49" charset="0"/>
                  <a:cs typeface="Courier New" panose="02070309020205020404" pitchFamily="49" charset="0"/>
                </a:rPr>
                <a:t>);</a:t>
              </a: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     }</a:t>
              </a:r>
            </a:p>
            <a:p>
              <a:pPr>
                <a:lnSpc>
                  <a:spcPct val="100000"/>
                </a:lnSpc>
                <a:spcBef>
                  <a:spcPct val="0"/>
                </a:spcBef>
                <a:buFontTx/>
                <a:buNone/>
                <a:defRPr/>
              </a:pPr>
              <a:r>
                <a:rPr lang="en-US" altLang="en-US" sz="1600" dirty="0">
                  <a:latin typeface="Courier New" panose="02070309020205020404" pitchFamily="49" charset="0"/>
                  <a:cs typeface="Courier New" panose="02070309020205020404" pitchFamily="49" charset="0"/>
                </a:rPr>
                <a:t>}</a:t>
              </a:r>
            </a:p>
          </p:txBody>
        </p:sp>
        <p:sp>
          <p:nvSpPr>
            <p:cNvPr id="6" name="TextBox 17">
              <a:extLst>
                <a:ext uri="{FF2B5EF4-FFF2-40B4-BE49-F238E27FC236}">
                  <a16:creationId xmlns:a16="http://schemas.microsoft.com/office/drawing/2014/main" id="{4B85615B-BFA8-42B9-A4F5-CA6E8FBF1EBD}"/>
                </a:ext>
              </a:extLst>
            </p:cNvPr>
            <p:cNvSpPr txBox="1">
              <a:spLocks noChangeArrowheads="1"/>
            </p:cNvSpPr>
            <p:nvPr/>
          </p:nvSpPr>
          <p:spPr bwMode="auto">
            <a:xfrm>
              <a:off x="390970" y="1446213"/>
              <a:ext cx="591084"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109</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110</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111</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112</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113</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114</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115</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116</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117</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118</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119</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120</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121</a:t>
              </a:r>
            </a:p>
            <a:p>
              <a:pPr>
                <a:lnSpc>
                  <a:spcPct val="100000"/>
                </a:lnSpc>
                <a:spcBef>
                  <a:spcPct val="0"/>
                </a:spcBef>
                <a:buFontTx/>
                <a:buNone/>
              </a:pPr>
              <a:r>
                <a:rPr lang="en-US" altLang="en-US" sz="1600" dirty="0">
                  <a:latin typeface="Courier New" panose="02070309020205020404" pitchFamily="49" charset="0"/>
                  <a:cs typeface="Courier New" panose="02070309020205020404" pitchFamily="49" charset="0"/>
                </a:rPr>
                <a:t>122</a:t>
              </a:r>
            </a:p>
            <a:p>
              <a:pPr>
                <a:lnSpc>
                  <a:spcPct val="100000"/>
                </a:lnSpc>
                <a:spcBef>
                  <a:spcPct val="0"/>
                </a:spcBef>
                <a:buFontTx/>
                <a:buNone/>
              </a:pPr>
              <a:endParaRPr lang="en-US" altLang="en-US" sz="1600" dirty="0">
                <a:latin typeface="Courier New" panose="02070309020205020404" pitchFamily="49" charset="0"/>
                <a:cs typeface="Courier New" panose="02070309020205020404" pitchFamily="49" charset="0"/>
              </a:endParaRPr>
            </a:p>
          </p:txBody>
        </p:sp>
      </p:grpSp>
      <p:sp>
        <p:nvSpPr>
          <p:cNvPr id="7" name="TextBox 6">
            <a:extLst>
              <a:ext uri="{FF2B5EF4-FFF2-40B4-BE49-F238E27FC236}">
                <a16:creationId xmlns:a16="http://schemas.microsoft.com/office/drawing/2014/main" id="{EC18898C-F3AB-4967-5891-7CCE4433295E}"/>
              </a:ext>
            </a:extLst>
          </p:cNvPr>
          <p:cNvSpPr txBox="1"/>
          <p:nvPr/>
        </p:nvSpPr>
        <p:spPr>
          <a:xfrm>
            <a:off x="4757157" y="1337964"/>
            <a:ext cx="4754311" cy="1200329"/>
          </a:xfrm>
          <a:prstGeom prst="rect">
            <a:avLst/>
          </a:prstGeom>
          <a:noFill/>
        </p:spPr>
        <p:txBody>
          <a:bodyPr wrap="square">
            <a:spAutoFit/>
          </a:bodyPr>
          <a:lstStyle/>
          <a:p>
            <a:pPr>
              <a:lnSpc>
                <a:spcPct val="100000"/>
              </a:lnSpc>
              <a:spcBef>
                <a:spcPct val="0"/>
              </a:spcBef>
              <a:buFontTx/>
              <a:buNone/>
            </a:pPr>
            <a:endParaRPr lang="en-US" altLang="en-US" sz="1800" dirty="0">
              <a:latin typeface="Courier New" panose="02070309020205020404" pitchFamily="49" charset="0"/>
              <a:cs typeface="Courier New" panose="02070309020205020404" pitchFamily="49" charset="0"/>
            </a:endParaRPr>
          </a:p>
          <a:p>
            <a:pPr>
              <a:lnSpc>
                <a:spcPct val="100000"/>
              </a:lnSpc>
              <a:spcBef>
                <a:spcPct val="0"/>
              </a:spcBef>
              <a:buFontTx/>
              <a:buNone/>
            </a:pPr>
            <a:r>
              <a:rPr lang="en-US" altLang="en-US" sz="1800" b="1" dirty="0">
                <a:solidFill>
                  <a:srgbClr val="FF0000"/>
                </a:solidFill>
                <a:latin typeface="Courier New" panose="02070309020205020404" pitchFamily="49" charset="0"/>
                <a:cs typeface="Courier New" panose="02070309020205020404" pitchFamily="49" charset="0"/>
              </a:rPr>
              <a:t>void enqueue(Queue *q, int item);</a:t>
            </a:r>
          </a:p>
          <a:p>
            <a:pPr>
              <a:lnSpc>
                <a:spcPct val="100000"/>
              </a:lnSpc>
              <a:spcBef>
                <a:spcPct val="0"/>
              </a:spcBef>
              <a:buFontTx/>
              <a:buNone/>
            </a:pPr>
            <a:r>
              <a:rPr lang="en-US" altLang="en-US" sz="1800" b="1" dirty="0">
                <a:solidFill>
                  <a:srgbClr val="FF0000"/>
                </a:solidFill>
                <a:latin typeface="Courier New" panose="02070309020205020404" pitchFamily="49" charset="0"/>
                <a:cs typeface="Courier New" panose="02070309020205020404" pitchFamily="49" charset="0"/>
              </a:rPr>
              <a:t>int dequeue(Queue *q);</a:t>
            </a:r>
          </a:p>
          <a:p>
            <a:pPr>
              <a:lnSpc>
                <a:spcPct val="100000"/>
              </a:lnSpc>
              <a:spcBef>
                <a:spcPct val="0"/>
              </a:spcBef>
              <a:buFontTx/>
              <a:buNone/>
            </a:pPr>
            <a:r>
              <a:rPr lang="en-US" altLang="en-US" sz="1800" b="1" dirty="0">
                <a:solidFill>
                  <a:srgbClr val="FF0000"/>
                </a:solidFill>
                <a:latin typeface="Courier New" panose="02070309020205020404" pitchFamily="49" charset="0"/>
                <a:cs typeface="Courier New" panose="02070309020205020404" pitchFamily="49" charset="0"/>
              </a:rPr>
              <a:t>int </a:t>
            </a:r>
            <a:r>
              <a:rPr lang="en-US" altLang="en-US" sz="1800" b="1" dirty="0" err="1">
                <a:solidFill>
                  <a:srgbClr val="FF0000"/>
                </a:solidFill>
                <a:latin typeface="Courier New" panose="02070309020205020404" pitchFamily="49" charset="0"/>
                <a:cs typeface="Courier New" panose="02070309020205020404" pitchFamily="49" charset="0"/>
              </a:rPr>
              <a:t>isEmptyQueue</a:t>
            </a:r>
            <a:r>
              <a:rPr lang="en-US" altLang="en-US" sz="1800" b="1" dirty="0">
                <a:solidFill>
                  <a:srgbClr val="FF0000"/>
                </a:solidFill>
                <a:latin typeface="Courier New" panose="02070309020205020404" pitchFamily="49" charset="0"/>
                <a:cs typeface="Courier New" panose="02070309020205020404" pitchFamily="49" charset="0"/>
              </a:rPr>
              <a:t>(Queue *s);</a:t>
            </a:r>
          </a:p>
        </p:txBody>
      </p:sp>
      <p:sp>
        <p:nvSpPr>
          <p:cNvPr id="9" name="TextBox 8">
            <a:extLst>
              <a:ext uri="{FF2B5EF4-FFF2-40B4-BE49-F238E27FC236}">
                <a16:creationId xmlns:a16="http://schemas.microsoft.com/office/drawing/2014/main" id="{CF39CE88-AE5D-CFE6-625D-E97564DFDCE4}"/>
              </a:ext>
            </a:extLst>
          </p:cNvPr>
          <p:cNvSpPr txBox="1"/>
          <p:nvPr/>
        </p:nvSpPr>
        <p:spPr>
          <a:xfrm>
            <a:off x="4918817" y="4936963"/>
            <a:ext cx="4965106" cy="1200329"/>
          </a:xfrm>
          <a:prstGeom prst="rect">
            <a:avLst/>
          </a:prstGeom>
          <a:noFill/>
        </p:spPr>
        <p:txBody>
          <a:bodyPr wrap="square">
            <a:spAutoFit/>
          </a:bodyPr>
          <a:lstStyle/>
          <a:p>
            <a:pPr>
              <a:lnSpc>
                <a:spcPct val="100000"/>
              </a:lnSpc>
              <a:spcBef>
                <a:spcPct val="0"/>
              </a:spcBef>
              <a:buNone/>
            </a:pPr>
            <a:r>
              <a:rPr lang="en-US" altLang="en-US" sz="1800" dirty="0">
                <a:latin typeface="Courier New" panose="02070309020205020404" pitchFamily="49" charset="0"/>
                <a:cs typeface="Courier New" panose="02070309020205020404" pitchFamily="49" charset="0"/>
              </a:rPr>
              <a:t>void push(Stack *s, int item);</a:t>
            </a:r>
          </a:p>
          <a:p>
            <a:pPr>
              <a:lnSpc>
                <a:spcPct val="100000"/>
              </a:lnSpc>
              <a:spcBef>
                <a:spcPct val="0"/>
              </a:spcBef>
              <a:buFontTx/>
              <a:buNone/>
            </a:pPr>
            <a:r>
              <a:rPr lang="en-US" altLang="en-US" sz="1800" dirty="0">
                <a:latin typeface="Courier New" panose="02070309020205020404" pitchFamily="49" charset="0"/>
                <a:cs typeface="Courier New" panose="02070309020205020404" pitchFamily="49" charset="0"/>
              </a:rPr>
              <a:t>int pop(Stack *s);</a:t>
            </a:r>
          </a:p>
          <a:p>
            <a:pPr>
              <a:lnSpc>
                <a:spcPct val="100000"/>
              </a:lnSpc>
              <a:spcBef>
                <a:spcPct val="0"/>
              </a:spcBef>
              <a:buFontTx/>
              <a:buNone/>
            </a:pPr>
            <a:r>
              <a:rPr lang="en-US" altLang="en-US" sz="1800" dirty="0">
                <a:latin typeface="Courier New" panose="02070309020205020404" pitchFamily="49" charset="0"/>
                <a:cs typeface="Courier New" panose="02070309020205020404" pitchFamily="49" charset="0"/>
              </a:rPr>
              <a:t>int peek(Stack *s);</a:t>
            </a:r>
          </a:p>
          <a:p>
            <a:pPr>
              <a:lnSpc>
                <a:spcPct val="100000"/>
              </a:lnSpc>
              <a:spcBef>
                <a:spcPct val="0"/>
              </a:spcBef>
              <a:buFontTx/>
              <a:buNone/>
            </a:pPr>
            <a:r>
              <a:rPr lang="en-US" altLang="en-US" sz="1800" b="1" dirty="0">
                <a:solidFill>
                  <a:srgbClr val="0070C0"/>
                </a:solidFill>
                <a:latin typeface="Courier New" panose="02070309020205020404" pitchFamily="49" charset="0"/>
                <a:cs typeface="Courier New" panose="02070309020205020404" pitchFamily="49" charset="0"/>
              </a:rPr>
              <a:t>int </a:t>
            </a:r>
            <a:r>
              <a:rPr lang="en-US" altLang="en-US" sz="1800" b="1" dirty="0" err="1">
                <a:solidFill>
                  <a:srgbClr val="0070C0"/>
                </a:solidFill>
                <a:latin typeface="Courier New" panose="02070309020205020404" pitchFamily="49" charset="0"/>
                <a:cs typeface="Courier New" panose="02070309020205020404" pitchFamily="49" charset="0"/>
              </a:rPr>
              <a:t>isEmptyStack</a:t>
            </a:r>
            <a:r>
              <a:rPr lang="en-US" altLang="en-US" sz="1800" b="1" dirty="0">
                <a:solidFill>
                  <a:srgbClr val="0070C0"/>
                </a:solidFill>
                <a:latin typeface="Courier New" panose="02070309020205020404" pitchFamily="49" charset="0"/>
                <a:cs typeface="Courier New" panose="02070309020205020404" pitchFamily="49" charset="0"/>
              </a:rPr>
              <a:t>(Stack *s);</a:t>
            </a:r>
          </a:p>
        </p:txBody>
      </p:sp>
    </p:spTree>
    <p:extLst>
      <p:ext uri="{BB962C8B-B14F-4D97-AF65-F5344CB8AC3E}">
        <p14:creationId xmlns:p14="http://schemas.microsoft.com/office/powerpoint/2010/main" val="213687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pPr eaLnBrk="1" hangingPunct="1"/>
            <a:r>
              <a:rPr lang="en-US" altLang="en-US" b="1" dirty="0">
                <a:cs typeface="Arial" panose="020B0604020202020204" pitchFamily="34" charset="0"/>
              </a:rPr>
              <a:t>Motivating </a:t>
            </a:r>
            <a:r>
              <a:rPr lang="en-US" altLang="en-US" b="1" dirty="0" err="1">
                <a:cs typeface="Arial" panose="020B0604020202020204" pitchFamily="34" charset="0"/>
              </a:rPr>
              <a:t>ApplicatioN</a:t>
            </a:r>
            <a:r>
              <a:rPr lang="en-US" altLang="en-US" b="1" dirty="0">
                <a:cs typeface="Arial" panose="020B0604020202020204" pitchFamily="34" charset="0"/>
              </a:rPr>
              <a:t> #1</a:t>
            </a: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Write a printer driver application:</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Print jobs may be sent to the printer driver at any time</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A print job must be stored until it can be sent to the printer</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Print jobs are sent in first-come, first-served order to the printer</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Print jobs take a long time to complete</a:t>
            </a:r>
          </a:p>
          <a:p>
            <a:pPr lvl="2" algn="just">
              <a:lnSpc>
                <a:spcPct val="100000"/>
              </a:lnSpc>
            </a:pPr>
            <a:r>
              <a:rPr lang="en-US" sz="1400" dirty="0">
                <a:ea typeface="Cambria Math" panose="02040503050406030204" pitchFamily="18" charset="0"/>
                <a:cs typeface="Times New Roman" pitchFamily="18" charset="0"/>
              </a:rPr>
              <a:t>When a print job completes, the next waiting print job should be sent to the printer</a:t>
            </a: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pic>
        <p:nvPicPr>
          <p:cNvPr id="10" name="Picture 9"/>
          <p:cNvPicPr>
            <a:picLocks noChangeAspect="1"/>
          </p:cNvPicPr>
          <p:nvPr/>
        </p:nvPicPr>
        <p:blipFill>
          <a:blip r:embed="rId3"/>
          <a:stretch>
            <a:fillRect/>
          </a:stretch>
        </p:blipFill>
        <p:spPr>
          <a:xfrm>
            <a:off x="1932629" y="4008206"/>
            <a:ext cx="1365868" cy="1365868"/>
          </a:xfrm>
          <a:prstGeom prst="rect">
            <a:avLst/>
          </a:prstGeom>
        </p:spPr>
      </p:pic>
      <p:pic>
        <p:nvPicPr>
          <p:cNvPr id="11" name="Picture 10"/>
          <p:cNvPicPr>
            <a:picLocks noChangeAspect="1"/>
          </p:cNvPicPr>
          <p:nvPr/>
        </p:nvPicPr>
        <p:blipFill>
          <a:blip r:embed="rId4"/>
          <a:stretch>
            <a:fillRect/>
          </a:stretch>
        </p:blipFill>
        <p:spPr>
          <a:xfrm>
            <a:off x="5219531" y="5064791"/>
            <a:ext cx="839256" cy="839256"/>
          </a:xfrm>
          <a:prstGeom prst="rect">
            <a:avLst/>
          </a:prstGeom>
        </p:spPr>
      </p:pic>
      <p:cxnSp>
        <p:nvCxnSpPr>
          <p:cNvPr id="14" name="Straight Arrow Connector 13"/>
          <p:cNvCxnSpPr>
            <a:stCxn id="24" idx="1"/>
          </p:cNvCxnSpPr>
          <p:nvPr/>
        </p:nvCxnSpPr>
        <p:spPr>
          <a:xfrm flipH="1">
            <a:off x="3420509" y="4047233"/>
            <a:ext cx="1800616" cy="513848"/>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5" name="Straight Arrow Connector 14"/>
          <p:cNvCxnSpPr/>
          <p:nvPr/>
        </p:nvCxnSpPr>
        <p:spPr>
          <a:xfrm flipH="1">
            <a:off x="3501849" y="4735975"/>
            <a:ext cx="2781362" cy="11115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6" name="Straight Arrow Connector 15"/>
          <p:cNvCxnSpPr/>
          <p:nvPr/>
        </p:nvCxnSpPr>
        <p:spPr>
          <a:xfrm flipH="1" flipV="1">
            <a:off x="3431358" y="5102982"/>
            <a:ext cx="1609781" cy="405768"/>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pic>
        <p:nvPicPr>
          <p:cNvPr id="24" name="Picture 23"/>
          <p:cNvPicPr>
            <a:picLocks noChangeAspect="1"/>
          </p:cNvPicPr>
          <p:nvPr/>
        </p:nvPicPr>
        <p:blipFill>
          <a:blip r:embed="rId5">
            <a:extLst>
              <a:ext uri="{BEBA8EAE-BF5A-486C-A8C5-ECC9F3942E4B}">
                <a14:imgProps xmlns:a14="http://schemas.microsoft.com/office/drawing/2010/main">
                  <a14:imgLayer r:embed="rId6">
                    <a14:imgEffect>
                      <a14:backgroundRemoval t="4084" b="100000" l="9831" r="89871">
                        <a14:foregroundMark x1="57994" y1="51295" x2="57994" y2="51295"/>
                        <a14:foregroundMark x1="54121" y1="37749" x2="54121" y2="37749"/>
                        <a14:foregroundMark x1="64647" y1="40339" x2="64647" y2="40339"/>
                        <a14:foregroundMark x1="71301" y1="45418" x2="71301" y2="45418"/>
                        <a14:foregroundMark x1="71301" y1="57171" x2="71301" y2="57171"/>
                      </a14:backgroundRemoval>
                    </a14:imgEffect>
                  </a14:imgLayer>
                </a14:imgProps>
              </a:ext>
            </a:extLst>
          </a:blip>
          <a:stretch>
            <a:fillRect/>
          </a:stretch>
        </p:blipFill>
        <p:spPr>
          <a:xfrm>
            <a:off x="5221125" y="3533384"/>
            <a:ext cx="904792" cy="1027697"/>
          </a:xfrm>
          <a:prstGeom prst="rect">
            <a:avLst/>
          </a:prstGeom>
        </p:spPr>
      </p:pic>
      <p:pic>
        <p:nvPicPr>
          <p:cNvPr id="32" name="Picture 31"/>
          <p:cNvPicPr>
            <a:picLocks noChangeAspect="1"/>
          </p:cNvPicPr>
          <p:nvPr/>
        </p:nvPicPr>
        <p:blipFill>
          <a:blip r:embed="rId7"/>
          <a:stretch>
            <a:fillRect/>
          </a:stretch>
        </p:blipFill>
        <p:spPr>
          <a:xfrm>
            <a:off x="6405223" y="4330761"/>
            <a:ext cx="772221" cy="772221"/>
          </a:xfrm>
          <a:prstGeom prst="rect">
            <a:avLst/>
          </a:prstGeom>
        </p:spPr>
      </p:pic>
    </p:spTree>
    <p:extLst>
      <p:ext uri="{BB962C8B-B14F-4D97-AF65-F5344CB8AC3E}">
        <p14:creationId xmlns:p14="http://schemas.microsoft.com/office/powerpoint/2010/main" val="310338345"/>
      </p:ext>
    </p:extLst>
  </p:cSld>
  <p:clrMapOvr>
    <a:masterClrMapping/>
  </p:clrMapOvr>
  <p:transition>
    <p:wipe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7A9E9-59C0-401A-9834-69238587DCB1}"/>
              </a:ext>
            </a:extLst>
          </p:cNvPr>
          <p:cNvSpPr>
            <a:spLocks noGrp="1"/>
          </p:cNvSpPr>
          <p:nvPr>
            <p:ph type="title"/>
          </p:nvPr>
        </p:nvSpPr>
        <p:spPr/>
        <p:txBody>
          <a:bodyPr/>
          <a:lstStyle/>
          <a:p>
            <a:r>
              <a:rPr lang="en-SG" dirty="0"/>
              <a:t>Question 1: Reverse Stack using Queue</a:t>
            </a:r>
          </a:p>
        </p:txBody>
      </p:sp>
      <p:grpSp>
        <p:nvGrpSpPr>
          <p:cNvPr id="8" name="Group 7">
            <a:extLst>
              <a:ext uri="{FF2B5EF4-FFF2-40B4-BE49-F238E27FC236}">
                <a16:creationId xmlns:a16="http://schemas.microsoft.com/office/drawing/2014/main" id="{7F34C4F3-3791-4AB6-8E3F-CFFBE782C753}"/>
              </a:ext>
            </a:extLst>
          </p:cNvPr>
          <p:cNvGrpSpPr/>
          <p:nvPr/>
        </p:nvGrpSpPr>
        <p:grpSpPr>
          <a:xfrm>
            <a:off x="152400" y="762000"/>
            <a:ext cx="4800600" cy="3209091"/>
            <a:chOff x="152400" y="762000"/>
            <a:chExt cx="4800600" cy="3209091"/>
          </a:xfrm>
        </p:grpSpPr>
        <p:sp>
          <p:nvSpPr>
            <p:cNvPr id="7" name="Rectangle 6">
              <a:extLst>
                <a:ext uri="{FF2B5EF4-FFF2-40B4-BE49-F238E27FC236}">
                  <a16:creationId xmlns:a16="http://schemas.microsoft.com/office/drawing/2014/main" id="{A9DEEF6C-E5B3-43B2-95EC-5525BB9EF1C4}"/>
                </a:ext>
              </a:extLst>
            </p:cNvPr>
            <p:cNvSpPr/>
            <p:nvPr/>
          </p:nvSpPr>
          <p:spPr>
            <a:xfrm>
              <a:off x="152400" y="762000"/>
              <a:ext cx="4800600" cy="3207504"/>
            </a:xfrm>
            <a:prstGeom prst="rect">
              <a:avLst/>
            </a:prstGeom>
            <a:solidFill>
              <a:schemeClr val="bg1"/>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nvGrpSpPr>
            <p:cNvPr id="4" name="Group 3">
              <a:extLst>
                <a:ext uri="{FF2B5EF4-FFF2-40B4-BE49-F238E27FC236}">
                  <a16:creationId xmlns:a16="http://schemas.microsoft.com/office/drawing/2014/main" id="{381E0C65-AF0C-4D33-BBEE-34991FE0368E}"/>
                </a:ext>
              </a:extLst>
            </p:cNvPr>
            <p:cNvGrpSpPr/>
            <p:nvPr/>
          </p:nvGrpSpPr>
          <p:grpSpPr>
            <a:xfrm>
              <a:off x="228600" y="860961"/>
              <a:ext cx="4343400" cy="3110130"/>
              <a:chOff x="1143000" y="1446213"/>
              <a:chExt cx="4343400" cy="3110130"/>
            </a:xfrm>
          </p:grpSpPr>
          <p:sp>
            <p:nvSpPr>
              <p:cNvPr id="5" name="TextBox 16">
                <a:extLst>
                  <a:ext uri="{FF2B5EF4-FFF2-40B4-BE49-F238E27FC236}">
                    <a16:creationId xmlns:a16="http://schemas.microsoft.com/office/drawing/2014/main" id="{B9FFF237-8A6D-45E9-965D-75EF38B4FA76}"/>
                  </a:ext>
                </a:extLst>
              </p:cNvPr>
              <p:cNvSpPr txBox="1">
                <a:spLocks noChangeArrowheads="1"/>
              </p:cNvSpPr>
              <p:nvPr/>
            </p:nvSpPr>
            <p:spPr bwMode="auto">
              <a:xfrm>
                <a:off x="1600200" y="1447800"/>
                <a:ext cx="3886200" cy="3108543"/>
              </a:xfrm>
              <a:prstGeom prst="rect">
                <a:avLst/>
              </a:prstGeom>
              <a:noFill/>
              <a:ln>
                <a:noFill/>
              </a:ln>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void </a:t>
                </a:r>
                <a:r>
                  <a:rPr lang="en-US" altLang="en-US" sz="1400" b="1" dirty="0" err="1">
                    <a:latin typeface="Courier New" panose="02070309020205020404" pitchFamily="49" charset="0"/>
                    <a:cs typeface="Courier New" panose="02070309020205020404" pitchFamily="49" charset="0"/>
                  </a:rPr>
                  <a:t>reverseStack</a:t>
                </a:r>
                <a:r>
                  <a:rPr lang="en-US" altLang="en-US" sz="1400" dirty="0">
                    <a:latin typeface="Courier New" panose="02070309020205020404" pitchFamily="49" charset="0"/>
                    <a:cs typeface="Courier New" panose="02070309020205020404" pitchFamily="49" charset="0"/>
                  </a:rPr>
                  <a:t>(Stack *s) {</a:t>
                </a: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int item;</a:t>
                </a: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Queue q;</a:t>
                </a: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q.ll.head</a:t>
                </a:r>
                <a:r>
                  <a:rPr lang="en-US" altLang="en-US" sz="1400" dirty="0">
                    <a:latin typeface="Courier New" panose="02070309020205020404" pitchFamily="49" charset="0"/>
                    <a:cs typeface="Courier New" panose="02070309020205020404" pitchFamily="49" charset="0"/>
                  </a:rPr>
                  <a:t> = NULL;</a:t>
                </a: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q.ll.size</a:t>
                </a:r>
                <a:r>
                  <a:rPr lang="en-US" altLang="en-US" sz="1400" dirty="0">
                    <a:latin typeface="Courier New" panose="02070309020205020404" pitchFamily="49" charset="0"/>
                    <a:cs typeface="Courier New" panose="02070309020205020404" pitchFamily="49" charset="0"/>
                  </a:rPr>
                  <a:t> = 0;</a:t>
                </a:r>
              </a:p>
              <a:p>
                <a:pPr>
                  <a:lnSpc>
                    <a:spcPct val="100000"/>
                  </a:lnSpc>
                  <a:spcBef>
                    <a:spcPct val="0"/>
                  </a:spcBef>
                  <a:buFontTx/>
                  <a:buNone/>
                  <a:defRPr/>
                </a:pPr>
                <a:endParaRPr lang="en-US" altLang="en-US" sz="1400" dirty="0">
                  <a:latin typeface="Courier New" panose="02070309020205020404" pitchFamily="49" charset="0"/>
                  <a:cs typeface="Courier New" panose="02070309020205020404" pitchFamily="49" charset="0"/>
                </a:endParaRP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while (!</a:t>
                </a:r>
                <a:r>
                  <a:rPr lang="en-US" altLang="en-US" sz="1400" dirty="0" err="1">
                    <a:latin typeface="Courier New" panose="02070309020205020404" pitchFamily="49" charset="0"/>
                    <a:cs typeface="Courier New" panose="02070309020205020404" pitchFamily="49" charset="0"/>
                  </a:rPr>
                  <a:t>isEmptyStack</a:t>
                </a:r>
                <a:r>
                  <a:rPr lang="en-US" altLang="en-US" sz="1400" dirty="0">
                    <a:latin typeface="Courier New" panose="02070309020205020404" pitchFamily="49" charset="0"/>
                    <a:cs typeface="Courier New" panose="02070309020205020404" pitchFamily="49" charset="0"/>
                  </a:rPr>
                  <a:t>(s)){</a:t>
                </a: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enqueue(&amp;q, pop(s));</a:t>
                </a: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a:t>
                </a:r>
              </a:p>
              <a:p>
                <a:pPr>
                  <a:lnSpc>
                    <a:spcPct val="100000"/>
                  </a:lnSpc>
                  <a:spcBef>
                    <a:spcPct val="0"/>
                  </a:spcBef>
                  <a:buFontTx/>
                  <a:buNone/>
                  <a:defRPr/>
                </a:pPr>
                <a:endParaRPr lang="en-US" altLang="en-US" sz="1400" dirty="0">
                  <a:latin typeface="Courier New" panose="02070309020205020404" pitchFamily="49" charset="0"/>
                  <a:cs typeface="Courier New" panose="02070309020205020404" pitchFamily="49" charset="0"/>
                </a:endParaRP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while (!</a:t>
                </a:r>
                <a:r>
                  <a:rPr lang="en-US" altLang="en-US" sz="1400" dirty="0" err="1">
                    <a:latin typeface="Courier New" panose="02070309020205020404" pitchFamily="49" charset="0"/>
                    <a:cs typeface="Courier New" panose="02070309020205020404" pitchFamily="49" charset="0"/>
                  </a:rPr>
                  <a:t>isEmptyQueue</a:t>
                </a:r>
                <a:r>
                  <a:rPr lang="en-US" altLang="en-US" sz="1400" dirty="0">
                    <a:latin typeface="Courier New" panose="02070309020205020404" pitchFamily="49" charset="0"/>
                    <a:cs typeface="Courier New" panose="02070309020205020404" pitchFamily="49" charset="0"/>
                  </a:rPr>
                  <a:t>(&amp;q)){</a:t>
                </a: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push(s, dequeue(&amp;q));</a:t>
                </a: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     }</a:t>
                </a:r>
              </a:p>
              <a:p>
                <a:pPr>
                  <a:lnSpc>
                    <a:spcPct val="100000"/>
                  </a:lnSpc>
                  <a:spcBef>
                    <a:spcPct val="0"/>
                  </a:spcBef>
                  <a:buFontTx/>
                  <a:buNone/>
                  <a:defRPr/>
                </a:pPr>
                <a:r>
                  <a:rPr lang="en-US" altLang="en-US" sz="1400" dirty="0">
                    <a:latin typeface="Courier New" panose="02070309020205020404" pitchFamily="49" charset="0"/>
                    <a:cs typeface="Courier New" panose="02070309020205020404" pitchFamily="49" charset="0"/>
                  </a:rPr>
                  <a:t>}</a:t>
                </a:r>
              </a:p>
            </p:txBody>
          </p:sp>
          <p:sp>
            <p:nvSpPr>
              <p:cNvPr id="6" name="TextBox 17">
                <a:extLst>
                  <a:ext uri="{FF2B5EF4-FFF2-40B4-BE49-F238E27FC236}">
                    <a16:creationId xmlns:a16="http://schemas.microsoft.com/office/drawing/2014/main" id="{F6E92F1B-BE8A-4AEE-A513-4654143F821F}"/>
                  </a:ext>
                </a:extLst>
              </p:cNvPr>
              <p:cNvSpPr txBox="1">
                <a:spLocks noChangeArrowheads="1"/>
              </p:cNvSpPr>
              <p:nvPr/>
            </p:nvSpPr>
            <p:spPr bwMode="auto">
              <a:xfrm>
                <a:off x="1143000" y="1446213"/>
                <a:ext cx="457200" cy="3108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2</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3</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4</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5</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6</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7</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8</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9</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10</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11</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12</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13</a:t>
                </a:r>
              </a:p>
              <a:p>
                <a:pPr>
                  <a:lnSpc>
                    <a:spcPct val="100000"/>
                  </a:lnSpc>
                  <a:spcBef>
                    <a:spcPct val="0"/>
                  </a:spcBef>
                  <a:buFontTx/>
                  <a:buNone/>
                </a:pPr>
                <a:r>
                  <a:rPr lang="en-US" altLang="en-US" sz="1400" dirty="0">
                    <a:latin typeface="Courier New" panose="02070309020205020404" pitchFamily="49" charset="0"/>
                    <a:cs typeface="Courier New" panose="02070309020205020404" pitchFamily="49" charset="0"/>
                  </a:rPr>
                  <a:t>14</a:t>
                </a:r>
              </a:p>
            </p:txBody>
          </p:sp>
        </p:grpSp>
      </p:grpSp>
      <p:grpSp>
        <p:nvGrpSpPr>
          <p:cNvPr id="9" name="Group 8">
            <a:extLst>
              <a:ext uri="{FF2B5EF4-FFF2-40B4-BE49-F238E27FC236}">
                <a16:creationId xmlns:a16="http://schemas.microsoft.com/office/drawing/2014/main" id="{86C0535A-EA01-4C9E-83CD-217774412B06}"/>
              </a:ext>
            </a:extLst>
          </p:cNvPr>
          <p:cNvGrpSpPr/>
          <p:nvPr/>
        </p:nvGrpSpPr>
        <p:grpSpPr>
          <a:xfrm>
            <a:off x="2667001" y="4514050"/>
            <a:ext cx="1142999" cy="1576316"/>
            <a:chOff x="1143000" y="2667000"/>
            <a:chExt cx="1295400" cy="3124200"/>
          </a:xfrm>
        </p:grpSpPr>
        <p:cxnSp>
          <p:nvCxnSpPr>
            <p:cNvPr id="10" name="Straight Connector 9">
              <a:extLst>
                <a:ext uri="{FF2B5EF4-FFF2-40B4-BE49-F238E27FC236}">
                  <a16:creationId xmlns:a16="http://schemas.microsoft.com/office/drawing/2014/main" id="{07827109-BCCC-400C-AE8E-737494EDC286}"/>
                </a:ext>
              </a:extLst>
            </p:cNvPr>
            <p:cNvCxnSpPr/>
            <p:nvPr/>
          </p:nvCxnSpPr>
          <p:spPr>
            <a:xfrm>
              <a:off x="1143000" y="2667000"/>
              <a:ext cx="0" cy="3124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3915FCE-BF73-4571-B0C7-32C68A52F2E0}"/>
                </a:ext>
              </a:extLst>
            </p:cNvPr>
            <p:cNvCxnSpPr/>
            <p:nvPr/>
          </p:nvCxnSpPr>
          <p:spPr>
            <a:xfrm>
              <a:off x="2438400" y="2667000"/>
              <a:ext cx="0" cy="3124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0A177F-8ACB-43B4-BCA2-C931C8FD6626}"/>
                </a:ext>
              </a:extLst>
            </p:cNvPr>
            <p:cNvCxnSpPr/>
            <p:nvPr/>
          </p:nvCxnSpPr>
          <p:spPr>
            <a:xfrm flipH="1">
              <a:off x="1143000" y="5791200"/>
              <a:ext cx="1295400" cy="0"/>
            </a:xfrm>
            <a:prstGeom prst="line">
              <a:avLst/>
            </a:prstGeom>
            <a:ln w="25400"/>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185E48C1-1B82-4F0F-A032-C7C3C49A3CC8}"/>
              </a:ext>
            </a:extLst>
          </p:cNvPr>
          <p:cNvGrpSpPr/>
          <p:nvPr/>
        </p:nvGrpSpPr>
        <p:grpSpPr>
          <a:xfrm>
            <a:off x="769703" y="4267200"/>
            <a:ext cx="1896664" cy="1820746"/>
            <a:chOff x="2141936" y="452855"/>
            <a:chExt cx="1896664" cy="1820746"/>
          </a:xfrm>
        </p:grpSpPr>
        <p:sp>
          <p:nvSpPr>
            <p:cNvPr id="14" name="Rectangle 24">
              <a:extLst>
                <a:ext uri="{FF2B5EF4-FFF2-40B4-BE49-F238E27FC236}">
                  <a16:creationId xmlns:a16="http://schemas.microsoft.com/office/drawing/2014/main" id="{B86C99FB-8C28-4F96-96DC-86554B43613A}"/>
                </a:ext>
              </a:extLst>
            </p:cNvPr>
            <p:cNvSpPr/>
            <p:nvPr/>
          </p:nvSpPr>
          <p:spPr>
            <a:xfrm>
              <a:off x="2141936" y="1056821"/>
              <a:ext cx="1388268" cy="1216780"/>
            </a:xfrm>
            <a:prstGeom prst="rect">
              <a:avLst/>
            </a:prstGeom>
            <a:solidFill>
              <a:srgbClr val="93CDDD"/>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15" name="Rectangle 25">
              <a:extLst>
                <a:ext uri="{FF2B5EF4-FFF2-40B4-BE49-F238E27FC236}">
                  <a16:creationId xmlns:a16="http://schemas.microsoft.com/office/drawing/2014/main" id="{EA43CE27-565D-4745-B0D2-4B149D3CE586}"/>
                </a:ext>
              </a:extLst>
            </p:cNvPr>
            <p:cNvSpPr/>
            <p:nvPr/>
          </p:nvSpPr>
          <p:spPr>
            <a:xfrm>
              <a:off x="2234112" y="1437821"/>
              <a:ext cx="1150779" cy="767080"/>
            </a:xfrm>
            <a:prstGeom prst="rect">
              <a:avLst/>
            </a:prstGeom>
            <a:solidFill>
              <a:srgbClr val="95B4D8"/>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grpSp>
          <p:nvGrpSpPr>
            <p:cNvPr id="16" name="Group 15">
              <a:extLst>
                <a:ext uri="{FF2B5EF4-FFF2-40B4-BE49-F238E27FC236}">
                  <a16:creationId xmlns:a16="http://schemas.microsoft.com/office/drawing/2014/main" id="{80B0D0F3-9EF6-43CA-9E1B-6845405AD115}"/>
                </a:ext>
              </a:extLst>
            </p:cNvPr>
            <p:cNvGrpSpPr/>
            <p:nvPr/>
          </p:nvGrpSpPr>
          <p:grpSpPr>
            <a:xfrm>
              <a:off x="2440808" y="1535674"/>
              <a:ext cx="790769" cy="587947"/>
              <a:chOff x="2492401" y="1537024"/>
              <a:chExt cx="790769" cy="587947"/>
            </a:xfrm>
          </p:grpSpPr>
          <p:sp>
            <p:nvSpPr>
              <p:cNvPr id="21" name="Rectangle 26">
                <a:extLst>
                  <a:ext uri="{FF2B5EF4-FFF2-40B4-BE49-F238E27FC236}">
                    <a16:creationId xmlns:a16="http://schemas.microsoft.com/office/drawing/2014/main" id="{C5E1FA22-BCFF-468E-9615-4EC709A1B2CA}"/>
                  </a:ext>
                </a:extLst>
              </p:cNvPr>
              <p:cNvSpPr/>
              <p:nvPr/>
            </p:nvSpPr>
            <p:spPr>
              <a:xfrm>
                <a:off x="2493691" y="1537024"/>
                <a:ext cx="789479" cy="289878"/>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900" dirty="0" err="1"/>
                  <a:t>ListNode</a:t>
                </a:r>
                <a:r>
                  <a:rPr lang="en-US" sz="900" dirty="0"/>
                  <a:t> </a:t>
                </a:r>
                <a:r>
                  <a:rPr lang="en-US" sz="900" b="1" dirty="0"/>
                  <a:t>*head</a:t>
                </a:r>
              </a:p>
            </p:txBody>
          </p:sp>
          <p:sp>
            <p:nvSpPr>
              <p:cNvPr id="22" name="Rectangle 30">
                <a:extLst>
                  <a:ext uri="{FF2B5EF4-FFF2-40B4-BE49-F238E27FC236}">
                    <a16:creationId xmlns:a16="http://schemas.microsoft.com/office/drawing/2014/main" id="{CEF5ADBB-DFDB-4BC3-BE98-EC6EB96E5FAB}"/>
                  </a:ext>
                </a:extLst>
              </p:cNvPr>
              <p:cNvSpPr/>
              <p:nvPr/>
            </p:nvSpPr>
            <p:spPr>
              <a:xfrm>
                <a:off x="2492401" y="1833347"/>
                <a:ext cx="787269" cy="291624"/>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900" dirty="0"/>
                  <a:t>Int size</a:t>
                </a:r>
              </a:p>
              <a:p>
                <a:pPr algn="ctr">
                  <a:defRPr/>
                </a:pPr>
                <a:r>
                  <a:rPr lang="en-US" sz="900" b="1" dirty="0"/>
                  <a:t>5</a:t>
                </a:r>
              </a:p>
            </p:txBody>
          </p:sp>
        </p:grpSp>
        <p:cxnSp>
          <p:nvCxnSpPr>
            <p:cNvPr id="17" name="Straight Arrow Connector 39">
              <a:extLst>
                <a:ext uri="{FF2B5EF4-FFF2-40B4-BE49-F238E27FC236}">
                  <a16:creationId xmlns:a16="http://schemas.microsoft.com/office/drawing/2014/main" id="{AB0324D1-20D6-4A4B-B626-01D0DEAD3606}"/>
                </a:ext>
              </a:extLst>
            </p:cNvPr>
            <p:cNvCxnSpPr>
              <a:cxnSpLocks/>
            </p:cNvCxnSpPr>
            <p:nvPr/>
          </p:nvCxnSpPr>
          <p:spPr>
            <a:xfrm>
              <a:off x="3094673" y="1600755"/>
              <a:ext cx="943927"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8" name="TextBox 41">
              <a:extLst>
                <a:ext uri="{FF2B5EF4-FFF2-40B4-BE49-F238E27FC236}">
                  <a16:creationId xmlns:a16="http://schemas.microsoft.com/office/drawing/2014/main" id="{80470015-3848-4942-A09D-D56224B18CC9}"/>
                </a:ext>
              </a:extLst>
            </p:cNvPr>
            <p:cNvSpPr txBox="1">
              <a:spLocks noChangeArrowheads="1"/>
            </p:cNvSpPr>
            <p:nvPr/>
          </p:nvSpPr>
          <p:spPr bwMode="auto">
            <a:xfrm>
              <a:off x="2157912" y="1050608"/>
              <a:ext cx="109587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200" dirty="0">
                  <a:latin typeface="Calibri" panose="020F0502020204030204" pitchFamily="34" charset="0"/>
                </a:rPr>
                <a:t>LinkedList </a:t>
              </a:r>
              <a:r>
                <a:rPr lang="en-US" altLang="en-US" sz="1200" dirty="0" err="1">
                  <a:latin typeface="Calibri" panose="020F0502020204030204" pitchFamily="34" charset="0"/>
                </a:rPr>
                <a:t>ll</a:t>
              </a:r>
              <a:endParaRPr lang="en-US" altLang="en-US" sz="1200" dirty="0">
                <a:latin typeface="Calibri" panose="020F0502020204030204" pitchFamily="34" charset="0"/>
              </a:endParaRPr>
            </a:p>
          </p:txBody>
        </p:sp>
        <p:sp>
          <p:nvSpPr>
            <p:cNvPr id="19" name="Rectangle 61">
              <a:extLst>
                <a:ext uri="{FF2B5EF4-FFF2-40B4-BE49-F238E27FC236}">
                  <a16:creationId xmlns:a16="http://schemas.microsoft.com/office/drawing/2014/main" id="{C68574C8-3ED1-4C85-994F-BDC9A9755D9A}"/>
                </a:ext>
              </a:extLst>
            </p:cNvPr>
            <p:cNvSpPr/>
            <p:nvPr/>
          </p:nvSpPr>
          <p:spPr>
            <a:xfrm>
              <a:off x="2627947" y="452855"/>
              <a:ext cx="838200" cy="263525"/>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100" dirty="0"/>
                <a:t>Stack *s</a:t>
              </a:r>
            </a:p>
          </p:txBody>
        </p:sp>
        <p:cxnSp>
          <p:nvCxnSpPr>
            <p:cNvPr id="20" name="Straight Arrow Connector 62">
              <a:extLst>
                <a:ext uri="{FF2B5EF4-FFF2-40B4-BE49-F238E27FC236}">
                  <a16:creationId xmlns:a16="http://schemas.microsoft.com/office/drawing/2014/main" id="{D49D9D4D-A155-48F4-910A-50B1E571F78D}"/>
                </a:ext>
              </a:extLst>
            </p:cNvPr>
            <p:cNvCxnSpPr>
              <a:cxnSpLocks/>
            </p:cNvCxnSpPr>
            <p:nvPr/>
          </p:nvCxnSpPr>
          <p:spPr>
            <a:xfrm>
              <a:off x="3278822" y="711162"/>
              <a:ext cx="0" cy="341866"/>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grpSp>
      <p:sp>
        <p:nvSpPr>
          <p:cNvPr id="24" name="Rectangle 23">
            <a:extLst>
              <a:ext uri="{FF2B5EF4-FFF2-40B4-BE49-F238E27FC236}">
                <a16:creationId xmlns:a16="http://schemas.microsoft.com/office/drawing/2014/main" id="{B7EC47EF-62D9-4D22-B70D-146A731B6620}"/>
              </a:ext>
            </a:extLst>
          </p:cNvPr>
          <p:cNvSpPr/>
          <p:nvPr/>
        </p:nvSpPr>
        <p:spPr>
          <a:xfrm>
            <a:off x="2859227" y="4636163"/>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5</a:t>
            </a:r>
          </a:p>
        </p:txBody>
      </p:sp>
      <p:sp>
        <p:nvSpPr>
          <p:cNvPr id="25" name="Rectangle 24">
            <a:extLst>
              <a:ext uri="{FF2B5EF4-FFF2-40B4-BE49-F238E27FC236}">
                <a16:creationId xmlns:a16="http://schemas.microsoft.com/office/drawing/2014/main" id="{E5385DA6-4C06-4A9A-A9C0-7A7AEDC475BB}"/>
              </a:ext>
            </a:extLst>
          </p:cNvPr>
          <p:cNvSpPr/>
          <p:nvPr/>
        </p:nvSpPr>
        <p:spPr>
          <a:xfrm>
            <a:off x="2859227" y="4899677"/>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4</a:t>
            </a:r>
          </a:p>
        </p:txBody>
      </p:sp>
      <p:sp>
        <p:nvSpPr>
          <p:cNvPr id="26" name="Rectangle 25">
            <a:extLst>
              <a:ext uri="{FF2B5EF4-FFF2-40B4-BE49-F238E27FC236}">
                <a16:creationId xmlns:a16="http://schemas.microsoft.com/office/drawing/2014/main" id="{8FB5C4A7-B7AD-4104-A31D-D7AFB3F63CBD}"/>
              </a:ext>
            </a:extLst>
          </p:cNvPr>
          <p:cNvSpPr/>
          <p:nvPr/>
        </p:nvSpPr>
        <p:spPr>
          <a:xfrm>
            <a:off x="2859227" y="5163191"/>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3</a:t>
            </a:r>
          </a:p>
        </p:txBody>
      </p:sp>
      <p:sp>
        <p:nvSpPr>
          <p:cNvPr id="27" name="Rectangle 26">
            <a:extLst>
              <a:ext uri="{FF2B5EF4-FFF2-40B4-BE49-F238E27FC236}">
                <a16:creationId xmlns:a16="http://schemas.microsoft.com/office/drawing/2014/main" id="{3A013CCC-695E-483C-BFED-4484665C144A}"/>
              </a:ext>
            </a:extLst>
          </p:cNvPr>
          <p:cNvSpPr/>
          <p:nvPr/>
        </p:nvSpPr>
        <p:spPr>
          <a:xfrm>
            <a:off x="2859227" y="5426705"/>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2</a:t>
            </a:r>
          </a:p>
        </p:txBody>
      </p:sp>
      <p:sp>
        <p:nvSpPr>
          <p:cNvPr id="28" name="Rectangle 27">
            <a:extLst>
              <a:ext uri="{FF2B5EF4-FFF2-40B4-BE49-F238E27FC236}">
                <a16:creationId xmlns:a16="http://schemas.microsoft.com/office/drawing/2014/main" id="{9C1F4B42-CE17-4A0B-AAD3-25669F7FE6D5}"/>
              </a:ext>
            </a:extLst>
          </p:cNvPr>
          <p:cNvSpPr/>
          <p:nvPr/>
        </p:nvSpPr>
        <p:spPr>
          <a:xfrm>
            <a:off x="2859227" y="5690219"/>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1</a:t>
            </a:r>
          </a:p>
        </p:txBody>
      </p:sp>
      <p:sp>
        <p:nvSpPr>
          <p:cNvPr id="36" name="Rectangle 14">
            <a:extLst>
              <a:ext uri="{FF2B5EF4-FFF2-40B4-BE49-F238E27FC236}">
                <a16:creationId xmlns:a16="http://schemas.microsoft.com/office/drawing/2014/main" id="{1B081524-8EFA-4961-9891-D92429E5FB7A}"/>
              </a:ext>
            </a:extLst>
          </p:cNvPr>
          <p:cNvSpPr/>
          <p:nvPr/>
        </p:nvSpPr>
        <p:spPr>
          <a:xfrm>
            <a:off x="7391400" y="2088716"/>
            <a:ext cx="490537"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dirty="0"/>
              <a:t>2</a:t>
            </a:r>
          </a:p>
        </p:txBody>
      </p:sp>
      <p:sp>
        <p:nvSpPr>
          <p:cNvPr id="37" name="Rectangle 15">
            <a:extLst>
              <a:ext uri="{FF2B5EF4-FFF2-40B4-BE49-F238E27FC236}">
                <a16:creationId xmlns:a16="http://schemas.microsoft.com/office/drawing/2014/main" id="{41FB8FE0-CA6B-4C5A-9098-089C2741FC09}"/>
              </a:ext>
            </a:extLst>
          </p:cNvPr>
          <p:cNvSpPr/>
          <p:nvPr/>
        </p:nvSpPr>
        <p:spPr>
          <a:xfrm>
            <a:off x="6902768" y="2088716"/>
            <a:ext cx="492125"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dirty="0"/>
              <a:t>3</a:t>
            </a:r>
          </a:p>
        </p:txBody>
      </p:sp>
      <p:sp>
        <p:nvSpPr>
          <p:cNvPr id="38" name="Rectangle 16">
            <a:extLst>
              <a:ext uri="{FF2B5EF4-FFF2-40B4-BE49-F238E27FC236}">
                <a16:creationId xmlns:a16="http://schemas.microsoft.com/office/drawing/2014/main" id="{BF26574B-EF98-4191-9EF7-F7135548A9CD}"/>
              </a:ext>
            </a:extLst>
          </p:cNvPr>
          <p:cNvSpPr/>
          <p:nvPr/>
        </p:nvSpPr>
        <p:spPr>
          <a:xfrm>
            <a:off x="6410960" y="2088716"/>
            <a:ext cx="492125"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dirty="0"/>
              <a:t>4</a:t>
            </a:r>
          </a:p>
        </p:txBody>
      </p:sp>
      <p:sp>
        <p:nvSpPr>
          <p:cNvPr id="39" name="Rectangle 17">
            <a:extLst>
              <a:ext uri="{FF2B5EF4-FFF2-40B4-BE49-F238E27FC236}">
                <a16:creationId xmlns:a16="http://schemas.microsoft.com/office/drawing/2014/main" id="{B2ABE3C7-E3DC-43E5-B034-98CDCC6D0A1E}"/>
              </a:ext>
            </a:extLst>
          </p:cNvPr>
          <p:cNvSpPr/>
          <p:nvPr/>
        </p:nvSpPr>
        <p:spPr>
          <a:xfrm>
            <a:off x="5918835" y="2088716"/>
            <a:ext cx="492125"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dirty="0"/>
              <a:t>5</a:t>
            </a:r>
          </a:p>
        </p:txBody>
      </p:sp>
      <p:cxnSp>
        <p:nvCxnSpPr>
          <p:cNvPr id="31" name="Straight Connector 20">
            <a:extLst>
              <a:ext uri="{FF2B5EF4-FFF2-40B4-BE49-F238E27FC236}">
                <a16:creationId xmlns:a16="http://schemas.microsoft.com/office/drawing/2014/main" id="{0A7B5EAB-C364-4B8F-8D42-70E7A15CE760}"/>
              </a:ext>
            </a:extLst>
          </p:cNvPr>
          <p:cNvCxnSpPr/>
          <p:nvPr/>
        </p:nvCxnSpPr>
        <p:spPr>
          <a:xfrm>
            <a:off x="5705474" y="1963303"/>
            <a:ext cx="2827144"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cxnSp>
        <p:nvCxnSpPr>
          <p:cNvPr id="34" name="Straight Connector 44">
            <a:extLst>
              <a:ext uri="{FF2B5EF4-FFF2-40B4-BE49-F238E27FC236}">
                <a16:creationId xmlns:a16="http://schemas.microsoft.com/office/drawing/2014/main" id="{DC86DFCB-67E7-4C01-AE74-CC9666E60536}"/>
              </a:ext>
            </a:extLst>
          </p:cNvPr>
          <p:cNvCxnSpPr/>
          <p:nvPr/>
        </p:nvCxnSpPr>
        <p:spPr>
          <a:xfrm>
            <a:off x="5725414" y="2420503"/>
            <a:ext cx="2827144" cy="0"/>
          </a:xfrm>
          <a:prstGeom prst="line">
            <a:avLst/>
          </a:prstGeom>
          <a:effectLst>
            <a:outerShdw blurRad="50800" dist="25400" dir="5400000" algn="t" rotWithShape="0">
              <a:prstClr val="black">
                <a:alpha val="40000"/>
              </a:prstClr>
            </a:outerShdw>
          </a:effectLst>
        </p:spPr>
        <p:style>
          <a:lnRef idx="3">
            <a:schemeClr val="dk1"/>
          </a:lnRef>
          <a:fillRef idx="0">
            <a:schemeClr val="dk1"/>
          </a:fillRef>
          <a:effectRef idx="2">
            <a:schemeClr val="dk1"/>
          </a:effectRef>
          <a:fontRef idx="minor">
            <a:schemeClr val="tx1"/>
          </a:fontRef>
        </p:style>
      </p:cxnSp>
      <p:sp>
        <p:nvSpPr>
          <p:cNvPr id="35" name="TextBox 2">
            <a:extLst>
              <a:ext uri="{FF2B5EF4-FFF2-40B4-BE49-F238E27FC236}">
                <a16:creationId xmlns:a16="http://schemas.microsoft.com/office/drawing/2014/main" id="{A43E7053-618E-4F5C-A2E2-836BC85B7C81}"/>
              </a:ext>
            </a:extLst>
          </p:cNvPr>
          <p:cNvSpPr txBox="1">
            <a:spLocks noChangeArrowheads="1"/>
          </p:cNvSpPr>
          <p:nvPr/>
        </p:nvSpPr>
        <p:spPr bwMode="auto">
          <a:xfrm>
            <a:off x="6696074" y="1582303"/>
            <a:ext cx="838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800" dirty="0">
                <a:latin typeface="Calibri" panose="020F0502020204030204" pitchFamily="34" charset="0"/>
              </a:rPr>
              <a:t>queue</a:t>
            </a:r>
          </a:p>
        </p:txBody>
      </p:sp>
      <p:sp>
        <p:nvSpPr>
          <p:cNvPr id="40" name="Rectangle 14">
            <a:extLst>
              <a:ext uri="{FF2B5EF4-FFF2-40B4-BE49-F238E27FC236}">
                <a16:creationId xmlns:a16="http://schemas.microsoft.com/office/drawing/2014/main" id="{B709FEAF-0BB7-4997-963D-2B25F3655814}"/>
              </a:ext>
            </a:extLst>
          </p:cNvPr>
          <p:cNvSpPr/>
          <p:nvPr/>
        </p:nvSpPr>
        <p:spPr>
          <a:xfrm>
            <a:off x="7881937" y="2088716"/>
            <a:ext cx="490537" cy="250825"/>
          </a:xfrm>
          <a:prstGeom prst="rect">
            <a:avLst/>
          </a:prstGeom>
          <a:solidFill>
            <a:srgbClr val="4BACC6"/>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en-US" dirty="0"/>
              <a:t>1</a:t>
            </a:r>
          </a:p>
        </p:txBody>
      </p:sp>
      <p:grpSp>
        <p:nvGrpSpPr>
          <p:cNvPr id="41" name="Group 40">
            <a:extLst>
              <a:ext uri="{FF2B5EF4-FFF2-40B4-BE49-F238E27FC236}">
                <a16:creationId xmlns:a16="http://schemas.microsoft.com/office/drawing/2014/main" id="{F9B2D7E4-92C6-42E0-9EE5-2EE0A0F5FF97}"/>
              </a:ext>
            </a:extLst>
          </p:cNvPr>
          <p:cNvGrpSpPr/>
          <p:nvPr/>
        </p:nvGrpSpPr>
        <p:grpSpPr>
          <a:xfrm>
            <a:off x="7231298" y="4510038"/>
            <a:ext cx="1142999" cy="1576316"/>
            <a:chOff x="1143000" y="2667000"/>
            <a:chExt cx="1295400" cy="3124200"/>
          </a:xfrm>
        </p:grpSpPr>
        <p:cxnSp>
          <p:nvCxnSpPr>
            <p:cNvPr id="42" name="Straight Connector 41">
              <a:extLst>
                <a:ext uri="{FF2B5EF4-FFF2-40B4-BE49-F238E27FC236}">
                  <a16:creationId xmlns:a16="http://schemas.microsoft.com/office/drawing/2014/main" id="{73568847-E3C6-4499-A350-281634130CCD}"/>
                </a:ext>
              </a:extLst>
            </p:cNvPr>
            <p:cNvCxnSpPr/>
            <p:nvPr/>
          </p:nvCxnSpPr>
          <p:spPr>
            <a:xfrm>
              <a:off x="1143000" y="2667000"/>
              <a:ext cx="0" cy="3124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E21AC9-AB68-4471-93F3-934D6B4FE66E}"/>
                </a:ext>
              </a:extLst>
            </p:cNvPr>
            <p:cNvCxnSpPr/>
            <p:nvPr/>
          </p:nvCxnSpPr>
          <p:spPr>
            <a:xfrm>
              <a:off x="2438400" y="2667000"/>
              <a:ext cx="0" cy="3124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1A7079A8-0FEC-42C0-A917-CFCB4D0F3BDD}"/>
                </a:ext>
              </a:extLst>
            </p:cNvPr>
            <p:cNvCxnSpPr/>
            <p:nvPr/>
          </p:nvCxnSpPr>
          <p:spPr>
            <a:xfrm flipH="1">
              <a:off x="1143000" y="5791200"/>
              <a:ext cx="1295400" cy="0"/>
            </a:xfrm>
            <a:prstGeom prst="line">
              <a:avLst/>
            </a:prstGeom>
            <a:ln w="25400"/>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496048E0-6F44-4F93-8D3C-E292914A6E9B}"/>
              </a:ext>
            </a:extLst>
          </p:cNvPr>
          <p:cNvGrpSpPr/>
          <p:nvPr/>
        </p:nvGrpSpPr>
        <p:grpSpPr>
          <a:xfrm>
            <a:off x="5334000" y="4263188"/>
            <a:ext cx="1896664" cy="1820746"/>
            <a:chOff x="2141936" y="452855"/>
            <a:chExt cx="1896664" cy="1820746"/>
          </a:xfrm>
        </p:grpSpPr>
        <p:sp>
          <p:nvSpPr>
            <p:cNvPr id="46" name="Rectangle 24">
              <a:extLst>
                <a:ext uri="{FF2B5EF4-FFF2-40B4-BE49-F238E27FC236}">
                  <a16:creationId xmlns:a16="http://schemas.microsoft.com/office/drawing/2014/main" id="{6C99DC31-2640-4978-A21F-AC37403BFB45}"/>
                </a:ext>
              </a:extLst>
            </p:cNvPr>
            <p:cNvSpPr/>
            <p:nvPr/>
          </p:nvSpPr>
          <p:spPr>
            <a:xfrm>
              <a:off x="2141936" y="1056821"/>
              <a:ext cx="1388268" cy="1216780"/>
            </a:xfrm>
            <a:prstGeom prst="rect">
              <a:avLst/>
            </a:prstGeom>
            <a:solidFill>
              <a:srgbClr val="93CDDD"/>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47" name="Rectangle 25">
              <a:extLst>
                <a:ext uri="{FF2B5EF4-FFF2-40B4-BE49-F238E27FC236}">
                  <a16:creationId xmlns:a16="http://schemas.microsoft.com/office/drawing/2014/main" id="{15413172-3F40-4AC8-96D8-1E16ECEE9C24}"/>
                </a:ext>
              </a:extLst>
            </p:cNvPr>
            <p:cNvSpPr/>
            <p:nvPr/>
          </p:nvSpPr>
          <p:spPr>
            <a:xfrm>
              <a:off x="2234112" y="1437821"/>
              <a:ext cx="1150779" cy="767080"/>
            </a:xfrm>
            <a:prstGeom prst="rect">
              <a:avLst/>
            </a:prstGeom>
            <a:solidFill>
              <a:srgbClr val="95B4D8"/>
            </a:solidFill>
            <a:ln>
              <a:solidFill>
                <a:srgbClr val="357D91"/>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grpSp>
          <p:nvGrpSpPr>
            <p:cNvPr id="48" name="Group 47">
              <a:extLst>
                <a:ext uri="{FF2B5EF4-FFF2-40B4-BE49-F238E27FC236}">
                  <a16:creationId xmlns:a16="http://schemas.microsoft.com/office/drawing/2014/main" id="{22712829-6B08-4300-9C3D-D3B1DB328126}"/>
                </a:ext>
              </a:extLst>
            </p:cNvPr>
            <p:cNvGrpSpPr/>
            <p:nvPr/>
          </p:nvGrpSpPr>
          <p:grpSpPr>
            <a:xfrm>
              <a:off x="2440808" y="1535674"/>
              <a:ext cx="790769" cy="587947"/>
              <a:chOff x="2492401" y="1537024"/>
              <a:chExt cx="790769" cy="587947"/>
            </a:xfrm>
          </p:grpSpPr>
          <p:sp>
            <p:nvSpPr>
              <p:cNvPr id="53" name="Rectangle 26">
                <a:extLst>
                  <a:ext uri="{FF2B5EF4-FFF2-40B4-BE49-F238E27FC236}">
                    <a16:creationId xmlns:a16="http://schemas.microsoft.com/office/drawing/2014/main" id="{231D62B7-CCAF-4B14-88EE-A4D9B6F081A6}"/>
                  </a:ext>
                </a:extLst>
              </p:cNvPr>
              <p:cNvSpPr/>
              <p:nvPr/>
            </p:nvSpPr>
            <p:spPr>
              <a:xfrm>
                <a:off x="2493691" y="1537024"/>
                <a:ext cx="789479" cy="289878"/>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900" dirty="0" err="1"/>
                  <a:t>ListNode</a:t>
                </a:r>
                <a:r>
                  <a:rPr lang="en-US" sz="900" dirty="0"/>
                  <a:t> </a:t>
                </a:r>
                <a:r>
                  <a:rPr lang="en-US" sz="900" b="1" dirty="0"/>
                  <a:t>*head</a:t>
                </a:r>
              </a:p>
            </p:txBody>
          </p:sp>
          <p:sp>
            <p:nvSpPr>
              <p:cNvPr id="54" name="Rectangle 30">
                <a:extLst>
                  <a:ext uri="{FF2B5EF4-FFF2-40B4-BE49-F238E27FC236}">
                    <a16:creationId xmlns:a16="http://schemas.microsoft.com/office/drawing/2014/main" id="{8245DCC4-59C7-4833-8F04-BF4783E21E6D}"/>
                  </a:ext>
                </a:extLst>
              </p:cNvPr>
              <p:cNvSpPr/>
              <p:nvPr/>
            </p:nvSpPr>
            <p:spPr>
              <a:xfrm>
                <a:off x="2492401" y="1833347"/>
                <a:ext cx="787269" cy="291624"/>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900" dirty="0"/>
                  <a:t>Int size</a:t>
                </a:r>
              </a:p>
              <a:p>
                <a:pPr algn="ctr">
                  <a:defRPr/>
                </a:pPr>
                <a:r>
                  <a:rPr lang="en-US" sz="900" b="1" dirty="0"/>
                  <a:t>5</a:t>
                </a:r>
              </a:p>
            </p:txBody>
          </p:sp>
        </p:grpSp>
        <p:cxnSp>
          <p:nvCxnSpPr>
            <p:cNvPr id="49" name="Straight Arrow Connector 39">
              <a:extLst>
                <a:ext uri="{FF2B5EF4-FFF2-40B4-BE49-F238E27FC236}">
                  <a16:creationId xmlns:a16="http://schemas.microsoft.com/office/drawing/2014/main" id="{3F944167-36F8-41FE-8797-9A338DEB094F}"/>
                </a:ext>
              </a:extLst>
            </p:cNvPr>
            <p:cNvCxnSpPr>
              <a:cxnSpLocks/>
            </p:cNvCxnSpPr>
            <p:nvPr/>
          </p:nvCxnSpPr>
          <p:spPr>
            <a:xfrm>
              <a:off x="3094673" y="1600755"/>
              <a:ext cx="943927"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50" name="TextBox 41">
              <a:extLst>
                <a:ext uri="{FF2B5EF4-FFF2-40B4-BE49-F238E27FC236}">
                  <a16:creationId xmlns:a16="http://schemas.microsoft.com/office/drawing/2014/main" id="{85F4A185-F057-488C-8E80-CD3FD6A71BC4}"/>
                </a:ext>
              </a:extLst>
            </p:cNvPr>
            <p:cNvSpPr txBox="1">
              <a:spLocks noChangeArrowheads="1"/>
            </p:cNvSpPr>
            <p:nvPr/>
          </p:nvSpPr>
          <p:spPr bwMode="auto">
            <a:xfrm>
              <a:off x="2157912" y="1050608"/>
              <a:ext cx="109587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200">
                  <a:solidFill>
                    <a:schemeClr val="tx1"/>
                  </a:solidFill>
                  <a:latin typeface="Verdana" panose="020B060403050404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Verdana" panose="020B060403050404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Verdana" panose="020B0604030504040204" pitchFamily="34" charset="0"/>
                </a:defRPr>
              </a:lvl3pPr>
              <a:lvl4pPr marL="1600200" indent="-228600">
                <a:lnSpc>
                  <a:spcPct val="90000"/>
                </a:lnSpc>
                <a:spcBef>
                  <a:spcPts val="500"/>
                </a:spcBef>
                <a:buFont typeface="Arial" panose="020B0604020202020204" pitchFamily="34" charset="0"/>
                <a:buChar char="•"/>
                <a:defRPr sz="1600">
                  <a:solidFill>
                    <a:schemeClr val="tx1"/>
                  </a:solidFill>
                  <a:latin typeface="Verdana" panose="020B0604030504040204" pitchFamily="34" charset="0"/>
                </a:defRPr>
              </a:lvl4pPr>
              <a:lvl5pPr marL="2057400" indent="-228600">
                <a:lnSpc>
                  <a:spcPct val="90000"/>
                </a:lnSpc>
                <a:spcBef>
                  <a:spcPts val="500"/>
                </a:spcBef>
                <a:buFont typeface="Arial" panose="020B0604020202020204" pitchFamily="34" charset="0"/>
                <a:buChar char="•"/>
                <a:defRPr sz="1400">
                  <a:solidFill>
                    <a:schemeClr val="tx1"/>
                  </a:solidFill>
                  <a:latin typeface="Verdana" panose="020B060403050404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chemeClr val="tx1"/>
                  </a:solidFill>
                  <a:latin typeface="Verdana" panose="020B0604030504040204" pitchFamily="34" charset="0"/>
                </a:defRPr>
              </a:lvl9pPr>
            </a:lstStyle>
            <a:p>
              <a:pPr>
                <a:lnSpc>
                  <a:spcPct val="100000"/>
                </a:lnSpc>
                <a:spcBef>
                  <a:spcPct val="0"/>
                </a:spcBef>
                <a:buFontTx/>
                <a:buNone/>
              </a:pPr>
              <a:r>
                <a:rPr lang="en-US" altLang="en-US" sz="1200" dirty="0">
                  <a:latin typeface="Calibri" panose="020F0502020204030204" pitchFamily="34" charset="0"/>
                </a:rPr>
                <a:t>LinkedList </a:t>
              </a:r>
              <a:r>
                <a:rPr lang="en-US" altLang="en-US" sz="1200" dirty="0" err="1">
                  <a:latin typeface="Calibri" panose="020F0502020204030204" pitchFamily="34" charset="0"/>
                </a:rPr>
                <a:t>ll</a:t>
              </a:r>
              <a:endParaRPr lang="en-US" altLang="en-US" sz="1200" dirty="0">
                <a:latin typeface="Calibri" panose="020F0502020204030204" pitchFamily="34" charset="0"/>
              </a:endParaRPr>
            </a:p>
          </p:txBody>
        </p:sp>
        <p:sp>
          <p:nvSpPr>
            <p:cNvPr id="51" name="Rectangle 61">
              <a:extLst>
                <a:ext uri="{FF2B5EF4-FFF2-40B4-BE49-F238E27FC236}">
                  <a16:creationId xmlns:a16="http://schemas.microsoft.com/office/drawing/2014/main" id="{3AEA4C72-AD5F-49A5-852B-76710DC5214B}"/>
                </a:ext>
              </a:extLst>
            </p:cNvPr>
            <p:cNvSpPr/>
            <p:nvPr/>
          </p:nvSpPr>
          <p:spPr>
            <a:xfrm>
              <a:off x="2627947" y="452855"/>
              <a:ext cx="838200" cy="263525"/>
            </a:xfrm>
            <a:prstGeom prst="rect">
              <a:avLst/>
            </a:prstGeom>
            <a:solidFill>
              <a:srgbClr val="4F81BD"/>
            </a:solidFill>
            <a:ln>
              <a:solidFill>
                <a:srgbClr val="385D8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100" dirty="0"/>
                <a:t>Stack *s</a:t>
              </a:r>
            </a:p>
          </p:txBody>
        </p:sp>
        <p:cxnSp>
          <p:nvCxnSpPr>
            <p:cNvPr id="52" name="Straight Arrow Connector 62">
              <a:extLst>
                <a:ext uri="{FF2B5EF4-FFF2-40B4-BE49-F238E27FC236}">
                  <a16:creationId xmlns:a16="http://schemas.microsoft.com/office/drawing/2014/main" id="{2AF9A6DF-17FE-4C99-BA86-568B9F01272F}"/>
                </a:ext>
              </a:extLst>
            </p:cNvPr>
            <p:cNvCxnSpPr>
              <a:cxnSpLocks/>
            </p:cNvCxnSpPr>
            <p:nvPr/>
          </p:nvCxnSpPr>
          <p:spPr>
            <a:xfrm>
              <a:off x="3278822" y="711162"/>
              <a:ext cx="0" cy="341866"/>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grpSp>
      <p:sp>
        <p:nvSpPr>
          <p:cNvPr id="55" name="Rectangle 54">
            <a:extLst>
              <a:ext uri="{FF2B5EF4-FFF2-40B4-BE49-F238E27FC236}">
                <a16:creationId xmlns:a16="http://schemas.microsoft.com/office/drawing/2014/main" id="{7DFBD5E5-91C5-40BB-810B-B042801827F6}"/>
              </a:ext>
            </a:extLst>
          </p:cNvPr>
          <p:cNvSpPr/>
          <p:nvPr/>
        </p:nvSpPr>
        <p:spPr>
          <a:xfrm>
            <a:off x="7423524" y="4632151"/>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1</a:t>
            </a:r>
          </a:p>
        </p:txBody>
      </p:sp>
      <p:sp>
        <p:nvSpPr>
          <p:cNvPr id="56" name="Rectangle 55">
            <a:extLst>
              <a:ext uri="{FF2B5EF4-FFF2-40B4-BE49-F238E27FC236}">
                <a16:creationId xmlns:a16="http://schemas.microsoft.com/office/drawing/2014/main" id="{400B25E0-12FA-42E6-832B-943A7EADB251}"/>
              </a:ext>
            </a:extLst>
          </p:cNvPr>
          <p:cNvSpPr/>
          <p:nvPr/>
        </p:nvSpPr>
        <p:spPr>
          <a:xfrm>
            <a:off x="7423524" y="4895665"/>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2</a:t>
            </a:r>
          </a:p>
        </p:txBody>
      </p:sp>
      <p:sp>
        <p:nvSpPr>
          <p:cNvPr id="57" name="Rectangle 56">
            <a:extLst>
              <a:ext uri="{FF2B5EF4-FFF2-40B4-BE49-F238E27FC236}">
                <a16:creationId xmlns:a16="http://schemas.microsoft.com/office/drawing/2014/main" id="{ED625749-1FA6-44A1-BE03-4ECAA3856B8F}"/>
              </a:ext>
            </a:extLst>
          </p:cNvPr>
          <p:cNvSpPr/>
          <p:nvPr/>
        </p:nvSpPr>
        <p:spPr>
          <a:xfrm>
            <a:off x="7423524" y="5159179"/>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3</a:t>
            </a:r>
          </a:p>
        </p:txBody>
      </p:sp>
      <p:sp>
        <p:nvSpPr>
          <p:cNvPr id="58" name="Rectangle 57">
            <a:extLst>
              <a:ext uri="{FF2B5EF4-FFF2-40B4-BE49-F238E27FC236}">
                <a16:creationId xmlns:a16="http://schemas.microsoft.com/office/drawing/2014/main" id="{792E1DE7-9D1E-43F6-BAE7-1341D5F682B4}"/>
              </a:ext>
            </a:extLst>
          </p:cNvPr>
          <p:cNvSpPr/>
          <p:nvPr/>
        </p:nvSpPr>
        <p:spPr>
          <a:xfrm>
            <a:off x="7423524" y="5422693"/>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4</a:t>
            </a:r>
          </a:p>
        </p:txBody>
      </p:sp>
      <p:sp>
        <p:nvSpPr>
          <p:cNvPr id="59" name="Rectangle 58">
            <a:extLst>
              <a:ext uri="{FF2B5EF4-FFF2-40B4-BE49-F238E27FC236}">
                <a16:creationId xmlns:a16="http://schemas.microsoft.com/office/drawing/2014/main" id="{58CE1E5B-CBF6-4F90-B845-C7AB534F5382}"/>
              </a:ext>
            </a:extLst>
          </p:cNvPr>
          <p:cNvSpPr/>
          <p:nvPr/>
        </p:nvSpPr>
        <p:spPr>
          <a:xfrm>
            <a:off x="7423524" y="5686207"/>
            <a:ext cx="777873" cy="263514"/>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b="1" dirty="0"/>
              <a:t>5</a:t>
            </a:r>
          </a:p>
        </p:txBody>
      </p:sp>
      <p:cxnSp>
        <p:nvCxnSpPr>
          <p:cNvPr id="61" name="Straight Arrow Connector 60">
            <a:extLst>
              <a:ext uri="{FF2B5EF4-FFF2-40B4-BE49-F238E27FC236}">
                <a16:creationId xmlns:a16="http://schemas.microsoft.com/office/drawing/2014/main" id="{5394EBF3-966C-49BD-B9D0-DAE339300EC0}"/>
              </a:ext>
            </a:extLst>
          </p:cNvPr>
          <p:cNvCxnSpPr/>
          <p:nvPr/>
        </p:nvCxnSpPr>
        <p:spPr>
          <a:xfrm flipH="1">
            <a:off x="4126288" y="990600"/>
            <a:ext cx="692727"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5467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5E-6 -4.44444E-6 L 0.00261 0.18889 " pathEditMode="relative" rAng="0" ptsTypes="AA">
                                      <p:cBhvr>
                                        <p:cTn id="6" dur="500" fill="hold"/>
                                        <p:tgtEl>
                                          <p:spTgt spid="61"/>
                                        </p:tgtEl>
                                        <p:attrNameLst>
                                          <p:attrName>ppt_x</p:attrName>
                                          <p:attrName>ppt_y</p:attrName>
                                        </p:attrNameLst>
                                      </p:cBhvr>
                                      <p:rCtr x="122" y="9444"/>
                                    </p:animMotion>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0.00261 0.18889 L 0.00261 0.22223 " pathEditMode="relative" rAng="0" ptsTypes="AA">
                                      <p:cBhvr>
                                        <p:cTn id="10" dur="500" fill="hold"/>
                                        <p:tgtEl>
                                          <p:spTgt spid="61"/>
                                        </p:tgtEl>
                                        <p:attrNameLst>
                                          <p:attrName>ppt_x</p:attrName>
                                          <p:attrName>ppt_y</p:attrName>
                                        </p:attrNameLst>
                                      </p:cBhvr>
                                      <p:rCtr x="0" y="1667"/>
                                    </p:animMotion>
                                  </p:childTnLst>
                                </p:cTn>
                              </p:par>
                            </p:childTnLst>
                          </p:cTn>
                        </p:par>
                      </p:childTnLst>
                    </p:cTn>
                  </p:par>
                  <p:par>
                    <p:cTn id="11" fill="hold">
                      <p:stCondLst>
                        <p:cond delay="indefinite"/>
                      </p:stCondLst>
                      <p:childTnLst>
                        <p:par>
                          <p:cTn id="12" fill="hold">
                            <p:stCondLst>
                              <p:cond delay="0"/>
                            </p:stCondLst>
                            <p:childTnLst>
                              <p:par>
                                <p:cTn id="13" presetID="47" presetClass="exit" presetSubtype="0" fill="hold" grpId="0" nodeType="clickEffect">
                                  <p:stCondLst>
                                    <p:cond delay="0"/>
                                  </p:stCondLst>
                                  <p:childTnLst>
                                    <p:animEffect transition="out" filter="fade">
                                      <p:cBhvr>
                                        <p:cTn id="14" dur="1000"/>
                                        <p:tgtEl>
                                          <p:spTgt spid="24"/>
                                        </p:tgtEl>
                                      </p:cBhvr>
                                    </p:animEffect>
                                    <p:anim calcmode="lin" valueType="num">
                                      <p:cBhvr>
                                        <p:cTn id="15" dur="1000"/>
                                        <p:tgtEl>
                                          <p:spTgt spid="24"/>
                                        </p:tgtEl>
                                        <p:attrNameLst>
                                          <p:attrName>ppt_x</p:attrName>
                                        </p:attrNameLst>
                                      </p:cBhvr>
                                      <p:tavLst>
                                        <p:tav tm="0">
                                          <p:val>
                                            <p:strVal val="ppt_x"/>
                                          </p:val>
                                        </p:tav>
                                        <p:tav tm="100000">
                                          <p:val>
                                            <p:strVal val="ppt_x"/>
                                          </p:val>
                                        </p:tav>
                                      </p:tavLst>
                                    </p:anim>
                                    <p:anim calcmode="lin" valueType="num">
                                      <p:cBhvr>
                                        <p:cTn id="16" dur="1000"/>
                                        <p:tgtEl>
                                          <p:spTgt spid="24"/>
                                        </p:tgtEl>
                                        <p:attrNameLst>
                                          <p:attrName>ppt_y</p:attrName>
                                        </p:attrNameLst>
                                      </p:cBhvr>
                                      <p:tavLst>
                                        <p:tav tm="0">
                                          <p:val>
                                            <p:strVal val="ppt_y"/>
                                          </p:val>
                                        </p:tav>
                                        <p:tav tm="100000">
                                          <p:val>
                                            <p:strVal val="ppt_y-.1"/>
                                          </p:val>
                                        </p:tav>
                                      </p:tavLst>
                                    </p:anim>
                                    <p:set>
                                      <p:cBhvr>
                                        <p:cTn id="17" dur="1" fill="hold">
                                          <p:stCondLst>
                                            <p:cond delay="999"/>
                                          </p:stCondLst>
                                        </p:cTn>
                                        <p:tgtEl>
                                          <p:spTgt spid="24"/>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grpId="0" nodeType="click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additive="base">
                                        <p:cTn id="22" dur="500" fill="hold"/>
                                        <p:tgtEl>
                                          <p:spTgt spid="39"/>
                                        </p:tgtEl>
                                        <p:attrNameLst>
                                          <p:attrName>ppt_x</p:attrName>
                                        </p:attrNameLst>
                                      </p:cBhvr>
                                      <p:tavLst>
                                        <p:tav tm="0">
                                          <p:val>
                                            <p:strVal val="1+#ppt_w/2"/>
                                          </p:val>
                                        </p:tav>
                                        <p:tav tm="100000">
                                          <p:val>
                                            <p:strVal val="#ppt_x"/>
                                          </p:val>
                                        </p:tav>
                                      </p:tavLst>
                                    </p:anim>
                                    <p:anim calcmode="lin" valueType="num">
                                      <p:cBhvr additive="base">
                                        <p:cTn id="23" dur="500" fill="hold"/>
                                        <p:tgtEl>
                                          <p:spTgt spid="39"/>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nodeType="clickEffect">
                                  <p:stCondLst>
                                    <p:cond delay="0"/>
                                  </p:stCondLst>
                                  <p:childTnLst>
                                    <p:animMotion origin="layout" path="M 0.00261 0.22223 L -0.28611 0.25556 " pathEditMode="relative" rAng="0" ptsTypes="AA">
                                      <p:cBhvr>
                                        <p:cTn id="27" dur="500" fill="hold"/>
                                        <p:tgtEl>
                                          <p:spTgt spid="61"/>
                                        </p:tgtEl>
                                        <p:attrNameLst>
                                          <p:attrName>ppt_x</p:attrName>
                                          <p:attrName>ppt_y</p:attrName>
                                        </p:attrNameLst>
                                      </p:cBhvr>
                                      <p:rCtr x="-14444" y="1667"/>
                                    </p:animMotion>
                                  </p:childTnLst>
                                </p:cTn>
                              </p:par>
                            </p:childTnLst>
                          </p:cTn>
                        </p:par>
                      </p:childTnLst>
                    </p:cTn>
                  </p:par>
                  <p:par>
                    <p:cTn id="28" fill="hold">
                      <p:stCondLst>
                        <p:cond delay="indefinite"/>
                      </p:stCondLst>
                      <p:childTnLst>
                        <p:par>
                          <p:cTn id="29" fill="hold">
                            <p:stCondLst>
                              <p:cond delay="0"/>
                            </p:stCondLst>
                            <p:childTnLst>
                              <p:par>
                                <p:cTn id="30" presetID="42" presetClass="path" presetSubtype="0" accel="50000" decel="50000" fill="hold" nodeType="clickEffect">
                                  <p:stCondLst>
                                    <p:cond delay="0"/>
                                  </p:stCondLst>
                                  <p:childTnLst>
                                    <p:animMotion origin="layout" path="M 0.00261 0.18889 L -0.28611 0.25556 " pathEditMode="relative" rAng="0" ptsTypes="AA">
                                      <p:cBhvr>
                                        <p:cTn id="31" dur="500" spd="-100000" fill="hold"/>
                                        <p:tgtEl>
                                          <p:spTgt spid="61"/>
                                        </p:tgtEl>
                                        <p:attrNameLst>
                                          <p:attrName>ppt_x</p:attrName>
                                          <p:attrName>ppt_y</p:attrName>
                                        </p:attrNameLst>
                                      </p:cBhvr>
                                      <p:rCtr x="-14444" y="3333"/>
                                    </p:animMotion>
                                  </p:childTnLst>
                                </p:cTn>
                              </p:par>
                            </p:childTnLst>
                          </p:cTn>
                        </p:par>
                      </p:childTnLst>
                    </p:cTn>
                  </p:par>
                  <p:par>
                    <p:cTn id="32" fill="hold">
                      <p:stCondLst>
                        <p:cond delay="indefinite"/>
                      </p:stCondLst>
                      <p:childTnLst>
                        <p:par>
                          <p:cTn id="33" fill="hold">
                            <p:stCondLst>
                              <p:cond delay="0"/>
                            </p:stCondLst>
                            <p:childTnLst>
                              <p:par>
                                <p:cTn id="34" presetID="42" presetClass="path" presetSubtype="0" accel="50000" decel="50000" fill="hold" nodeType="clickEffect">
                                  <p:stCondLst>
                                    <p:cond delay="0"/>
                                  </p:stCondLst>
                                  <p:childTnLst>
                                    <p:animMotion origin="layout" path="M 0.00261 0.18889 L 0.00261 0.22223 " pathEditMode="relative" rAng="0" ptsTypes="AA">
                                      <p:cBhvr>
                                        <p:cTn id="35" dur="500" fill="hold"/>
                                        <p:tgtEl>
                                          <p:spTgt spid="61"/>
                                        </p:tgtEl>
                                        <p:attrNameLst>
                                          <p:attrName>ppt_x</p:attrName>
                                          <p:attrName>ppt_y</p:attrName>
                                        </p:attrNameLst>
                                      </p:cBhvr>
                                      <p:rCtr x="0" y="1667"/>
                                    </p:animMotion>
                                  </p:childTnLst>
                                </p:cTn>
                              </p:par>
                            </p:childTnLst>
                          </p:cTn>
                        </p:par>
                      </p:childTnLst>
                    </p:cTn>
                  </p:par>
                  <p:par>
                    <p:cTn id="36" fill="hold">
                      <p:stCondLst>
                        <p:cond delay="indefinite"/>
                      </p:stCondLst>
                      <p:childTnLst>
                        <p:par>
                          <p:cTn id="37" fill="hold">
                            <p:stCondLst>
                              <p:cond delay="0"/>
                            </p:stCondLst>
                            <p:childTnLst>
                              <p:par>
                                <p:cTn id="38" presetID="47" presetClass="exit" presetSubtype="0" fill="hold" grpId="0" nodeType="clickEffect">
                                  <p:stCondLst>
                                    <p:cond delay="0"/>
                                  </p:stCondLst>
                                  <p:childTnLst>
                                    <p:animEffect transition="out" filter="fade">
                                      <p:cBhvr>
                                        <p:cTn id="39" dur="1000"/>
                                        <p:tgtEl>
                                          <p:spTgt spid="25"/>
                                        </p:tgtEl>
                                      </p:cBhvr>
                                    </p:animEffect>
                                    <p:anim calcmode="lin" valueType="num">
                                      <p:cBhvr>
                                        <p:cTn id="40" dur="1000"/>
                                        <p:tgtEl>
                                          <p:spTgt spid="25"/>
                                        </p:tgtEl>
                                        <p:attrNameLst>
                                          <p:attrName>ppt_x</p:attrName>
                                        </p:attrNameLst>
                                      </p:cBhvr>
                                      <p:tavLst>
                                        <p:tav tm="0">
                                          <p:val>
                                            <p:strVal val="ppt_x"/>
                                          </p:val>
                                        </p:tav>
                                        <p:tav tm="100000">
                                          <p:val>
                                            <p:strVal val="ppt_x"/>
                                          </p:val>
                                        </p:tav>
                                      </p:tavLst>
                                    </p:anim>
                                    <p:anim calcmode="lin" valueType="num">
                                      <p:cBhvr>
                                        <p:cTn id="41" dur="1000"/>
                                        <p:tgtEl>
                                          <p:spTgt spid="25"/>
                                        </p:tgtEl>
                                        <p:attrNameLst>
                                          <p:attrName>ppt_y</p:attrName>
                                        </p:attrNameLst>
                                      </p:cBhvr>
                                      <p:tavLst>
                                        <p:tav tm="0">
                                          <p:val>
                                            <p:strVal val="ppt_y"/>
                                          </p:val>
                                        </p:tav>
                                        <p:tav tm="100000">
                                          <p:val>
                                            <p:strVal val="ppt_y-.1"/>
                                          </p:val>
                                        </p:tav>
                                      </p:tavLst>
                                    </p:anim>
                                    <p:set>
                                      <p:cBhvr>
                                        <p:cTn id="42" dur="1" fill="hold">
                                          <p:stCondLst>
                                            <p:cond delay="999"/>
                                          </p:stCondLst>
                                        </p:cTn>
                                        <p:tgtEl>
                                          <p:spTgt spid="25"/>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 presetClass="entr" presetSubtype="2" fill="hold" grpId="0" nodeType="click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additive="base">
                                        <p:cTn id="47" dur="500" fill="hold"/>
                                        <p:tgtEl>
                                          <p:spTgt spid="38"/>
                                        </p:tgtEl>
                                        <p:attrNameLst>
                                          <p:attrName>ppt_x</p:attrName>
                                        </p:attrNameLst>
                                      </p:cBhvr>
                                      <p:tavLst>
                                        <p:tav tm="0">
                                          <p:val>
                                            <p:strVal val="1+#ppt_w/2"/>
                                          </p:val>
                                        </p:tav>
                                        <p:tav tm="100000">
                                          <p:val>
                                            <p:strVal val="#ppt_x"/>
                                          </p:val>
                                        </p:tav>
                                      </p:tavLst>
                                    </p:anim>
                                    <p:anim calcmode="lin" valueType="num">
                                      <p:cBhvr additive="base">
                                        <p:cTn id="48" dur="500" fill="hold"/>
                                        <p:tgtEl>
                                          <p:spTgt spid="38"/>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path" presetSubtype="0" accel="50000" decel="50000" fill="hold" nodeType="clickEffect">
                                  <p:stCondLst>
                                    <p:cond delay="0"/>
                                  </p:stCondLst>
                                  <p:childTnLst>
                                    <p:animMotion origin="layout" path="M 0.00261 0.22223 L -0.28333 0.25556 " pathEditMode="relative" rAng="0" ptsTypes="AA">
                                      <p:cBhvr>
                                        <p:cTn id="52" dur="500" fill="hold"/>
                                        <p:tgtEl>
                                          <p:spTgt spid="61"/>
                                        </p:tgtEl>
                                        <p:attrNameLst>
                                          <p:attrName>ppt_x</p:attrName>
                                          <p:attrName>ppt_y</p:attrName>
                                        </p:attrNameLst>
                                      </p:cBhvr>
                                      <p:rCtr x="-14306" y="1667"/>
                                    </p:animMotion>
                                  </p:childTnLst>
                                </p:cTn>
                              </p:par>
                            </p:childTnLst>
                          </p:cTn>
                        </p:par>
                      </p:childTnLst>
                    </p:cTn>
                  </p:par>
                  <p:par>
                    <p:cTn id="53" fill="hold">
                      <p:stCondLst>
                        <p:cond delay="indefinite"/>
                      </p:stCondLst>
                      <p:childTnLst>
                        <p:par>
                          <p:cTn id="54" fill="hold">
                            <p:stCondLst>
                              <p:cond delay="0"/>
                            </p:stCondLst>
                            <p:childTnLst>
                              <p:par>
                                <p:cTn id="55" presetID="42" presetClass="path" presetSubtype="0" accel="50000" decel="50000" fill="hold" nodeType="clickEffect">
                                  <p:stCondLst>
                                    <p:cond delay="0"/>
                                  </p:stCondLst>
                                  <p:childTnLst>
                                    <p:animMotion origin="layout" path="M 0.00261 0.18889 L -0.28055 0.25556 " pathEditMode="relative" rAng="0" ptsTypes="AA">
                                      <p:cBhvr>
                                        <p:cTn id="56" dur="500" spd="-100000" fill="hold"/>
                                        <p:tgtEl>
                                          <p:spTgt spid="61"/>
                                        </p:tgtEl>
                                        <p:attrNameLst>
                                          <p:attrName>ppt_x</p:attrName>
                                          <p:attrName>ppt_y</p:attrName>
                                        </p:attrNameLst>
                                      </p:cBhvr>
                                      <p:rCtr x="-14167" y="3333"/>
                                    </p:animMotion>
                                  </p:childTnLst>
                                </p:cTn>
                              </p:par>
                            </p:childTnLst>
                          </p:cTn>
                        </p:par>
                      </p:childTnLst>
                    </p:cTn>
                  </p:par>
                  <p:par>
                    <p:cTn id="57" fill="hold">
                      <p:stCondLst>
                        <p:cond delay="indefinite"/>
                      </p:stCondLst>
                      <p:childTnLst>
                        <p:par>
                          <p:cTn id="58" fill="hold">
                            <p:stCondLst>
                              <p:cond delay="0"/>
                            </p:stCondLst>
                            <p:childTnLst>
                              <p:par>
                                <p:cTn id="59" presetID="42" presetClass="path" presetSubtype="0" accel="50000" decel="50000" fill="hold" nodeType="clickEffect">
                                  <p:stCondLst>
                                    <p:cond delay="0"/>
                                  </p:stCondLst>
                                  <p:childTnLst>
                                    <p:animMotion origin="layout" path="M 0.00261 0.18889 L 0.00261 0.22223 " pathEditMode="relative" rAng="0" ptsTypes="AA">
                                      <p:cBhvr>
                                        <p:cTn id="60" dur="500" fill="hold"/>
                                        <p:tgtEl>
                                          <p:spTgt spid="61"/>
                                        </p:tgtEl>
                                        <p:attrNameLst>
                                          <p:attrName>ppt_x</p:attrName>
                                          <p:attrName>ppt_y</p:attrName>
                                        </p:attrNameLst>
                                      </p:cBhvr>
                                      <p:rCtr x="0" y="1667"/>
                                    </p:animMotion>
                                  </p:childTnLst>
                                </p:cTn>
                              </p:par>
                            </p:childTnLst>
                          </p:cTn>
                        </p:par>
                      </p:childTnLst>
                    </p:cTn>
                  </p:par>
                  <p:par>
                    <p:cTn id="61" fill="hold">
                      <p:stCondLst>
                        <p:cond delay="indefinite"/>
                      </p:stCondLst>
                      <p:childTnLst>
                        <p:par>
                          <p:cTn id="62" fill="hold">
                            <p:stCondLst>
                              <p:cond delay="0"/>
                            </p:stCondLst>
                            <p:childTnLst>
                              <p:par>
                                <p:cTn id="63" presetID="47" presetClass="exit" presetSubtype="0" fill="hold" grpId="0" nodeType="clickEffect">
                                  <p:stCondLst>
                                    <p:cond delay="0"/>
                                  </p:stCondLst>
                                  <p:childTnLst>
                                    <p:animEffect transition="out" filter="fade">
                                      <p:cBhvr>
                                        <p:cTn id="64" dur="1000"/>
                                        <p:tgtEl>
                                          <p:spTgt spid="26"/>
                                        </p:tgtEl>
                                      </p:cBhvr>
                                    </p:animEffect>
                                    <p:anim calcmode="lin" valueType="num">
                                      <p:cBhvr>
                                        <p:cTn id="65" dur="1000"/>
                                        <p:tgtEl>
                                          <p:spTgt spid="26"/>
                                        </p:tgtEl>
                                        <p:attrNameLst>
                                          <p:attrName>ppt_x</p:attrName>
                                        </p:attrNameLst>
                                      </p:cBhvr>
                                      <p:tavLst>
                                        <p:tav tm="0">
                                          <p:val>
                                            <p:strVal val="ppt_x"/>
                                          </p:val>
                                        </p:tav>
                                        <p:tav tm="100000">
                                          <p:val>
                                            <p:strVal val="ppt_x"/>
                                          </p:val>
                                        </p:tav>
                                      </p:tavLst>
                                    </p:anim>
                                    <p:anim calcmode="lin" valueType="num">
                                      <p:cBhvr>
                                        <p:cTn id="66" dur="1000"/>
                                        <p:tgtEl>
                                          <p:spTgt spid="26"/>
                                        </p:tgtEl>
                                        <p:attrNameLst>
                                          <p:attrName>ppt_y</p:attrName>
                                        </p:attrNameLst>
                                      </p:cBhvr>
                                      <p:tavLst>
                                        <p:tav tm="0">
                                          <p:val>
                                            <p:strVal val="ppt_y"/>
                                          </p:val>
                                        </p:tav>
                                        <p:tav tm="100000">
                                          <p:val>
                                            <p:strVal val="ppt_y-.1"/>
                                          </p:val>
                                        </p:tav>
                                      </p:tavLst>
                                    </p:anim>
                                    <p:set>
                                      <p:cBhvr>
                                        <p:cTn id="67" dur="1" fill="hold">
                                          <p:stCondLst>
                                            <p:cond delay="999"/>
                                          </p:stCondLst>
                                        </p:cTn>
                                        <p:tgtEl>
                                          <p:spTgt spid="26"/>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2" presetClass="entr" presetSubtype="2" fill="hold" grpId="0" nodeType="clickEffect">
                                  <p:stCondLst>
                                    <p:cond delay="0"/>
                                  </p:stCondLst>
                                  <p:childTnLst>
                                    <p:set>
                                      <p:cBhvr>
                                        <p:cTn id="71" dur="1" fill="hold">
                                          <p:stCondLst>
                                            <p:cond delay="0"/>
                                          </p:stCondLst>
                                        </p:cTn>
                                        <p:tgtEl>
                                          <p:spTgt spid="37"/>
                                        </p:tgtEl>
                                        <p:attrNameLst>
                                          <p:attrName>style.visibility</p:attrName>
                                        </p:attrNameLst>
                                      </p:cBhvr>
                                      <p:to>
                                        <p:strVal val="visible"/>
                                      </p:to>
                                    </p:set>
                                    <p:anim calcmode="lin" valueType="num">
                                      <p:cBhvr additive="base">
                                        <p:cTn id="72" dur="500" fill="hold"/>
                                        <p:tgtEl>
                                          <p:spTgt spid="37"/>
                                        </p:tgtEl>
                                        <p:attrNameLst>
                                          <p:attrName>ppt_x</p:attrName>
                                        </p:attrNameLst>
                                      </p:cBhvr>
                                      <p:tavLst>
                                        <p:tav tm="0">
                                          <p:val>
                                            <p:strVal val="1+#ppt_w/2"/>
                                          </p:val>
                                        </p:tav>
                                        <p:tav tm="100000">
                                          <p:val>
                                            <p:strVal val="#ppt_x"/>
                                          </p:val>
                                        </p:tav>
                                      </p:tavLst>
                                    </p:anim>
                                    <p:anim calcmode="lin" valueType="num">
                                      <p:cBhvr additive="base">
                                        <p:cTn id="73"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42" presetClass="path" presetSubtype="0" accel="50000" decel="50000" fill="hold" nodeType="clickEffect">
                                  <p:stCondLst>
                                    <p:cond delay="0"/>
                                  </p:stCondLst>
                                  <p:childTnLst>
                                    <p:animMotion origin="layout" path="M 0.00261 0.22223 L -0.28333 0.25556 " pathEditMode="relative" rAng="0" ptsTypes="AA">
                                      <p:cBhvr>
                                        <p:cTn id="77" dur="500" fill="hold"/>
                                        <p:tgtEl>
                                          <p:spTgt spid="61"/>
                                        </p:tgtEl>
                                        <p:attrNameLst>
                                          <p:attrName>ppt_x</p:attrName>
                                          <p:attrName>ppt_y</p:attrName>
                                        </p:attrNameLst>
                                      </p:cBhvr>
                                      <p:rCtr x="-14306" y="1667"/>
                                    </p:animMotion>
                                  </p:childTnLst>
                                </p:cTn>
                              </p:par>
                            </p:childTnLst>
                          </p:cTn>
                        </p:par>
                      </p:childTnLst>
                    </p:cTn>
                  </p:par>
                  <p:par>
                    <p:cTn id="78" fill="hold">
                      <p:stCondLst>
                        <p:cond delay="indefinite"/>
                      </p:stCondLst>
                      <p:childTnLst>
                        <p:par>
                          <p:cTn id="79" fill="hold">
                            <p:stCondLst>
                              <p:cond delay="0"/>
                            </p:stCondLst>
                            <p:childTnLst>
                              <p:par>
                                <p:cTn id="80" presetID="42" presetClass="path" presetSubtype="0" accel="50000" decel="50000" fill="hold" nodeType="clickEffect">
                                  <p:stCondLst>
                                    <p:cond delay="0"/>
                                  </p:stCondLst>
                                  <p:childTnLst>
                                    <p:animMotion origin="layout" path="M 0.00261 0.18889 L -0.28055 0.25556 " pathEditMode="relative" rAng="0" ptsTypes="AA">
                                      <p:cBhvr>
                                        <p:cTn id="81" dur="500" spd="-100000" fill="hold"/>
                                        <p:tgtEl>
                                          <p:spTgt spid="61"/>
                                        </p:tgtEl>
                                        <p:attrNameLst>
                                          <p:attrName>ppt_x</p:attrName>
                                          <p:attrName>ppt_y</p:attrName>
                                        </p:attrNameLst>
                                      </p:cBhvr>
                                      <p:rCtr x="-14167" y="3333"/>
                                    </p:animMotion>
                                  </p:childTnLst>
                                </p:cTn>
                              </p:par>
                            </p:childTnLst>
                          </p:cTn>
                        </p:par>
                      </p:childTnLst>
                    </p:cTn>
                  </p:par>
                  <p:par>
                    <p:cTn id="82" fill="hold">
                      <p:stCondLst>
                        <p:cond delay="indefinite"/>
                      </p:stCondLst>
                      <p:childTnLst>
                        <p:par>
                          <p:cTn id="83" fill="hold">
                            <p:stCondLst>
                              <p:cond delay="0"/>
                            </p:stCondLst>
                            <p:childTnLst>
                              <p:par>
                                <p:cTn id="84" presetID="42" presetClass="path" presetSubtype="0" accel="50000" decel="50000" fill="hold" nodeType="clickEffect">
                                  <p:stCondLst>
                                    <p:cond delay="0"/>
                                  </p:stCondLst>
                                  <p:childTnLst>
                                    <p:animMotion origin="layout" path="M 0.00261 0.18889 L 0.00261 0.22223 " pathEditMode="relative" rAng="0" ptsTypes="AA">
                                      <p:cBhvr>
                                        <p:cTn id="85" dur="500" fill="hold"/>
                                        <p:tgtEl>
                                          <p:spTgt spid="61"/>
                                        </p:tgtEl>
                                        <p:attrNameLst>
                                          <p:attrName>ppt_x</p:attrName>
                                          <p:attrName>ppt_y</p:attrName>
                                        </p:attrNameLst>
                                      </p:cBhvr>
                                      <p:rCtr x="0" y="1667"/>
                                    </p:animMotion>
                                  </p:childTnLst>
                                </p:cTn>
                              </p:par>
                            </p:childTnLst>
                          </p:cTn>
                        </p:par>
                      </p:childTnLst>
                    </p:cTn>
                  </p:par>
                  <p:par>
                    <p:cTn id="86" fill="hold">
                      <p:stCondLst>
                        <p:cond delay="indefinite"/>
                      </p:stCondLst>
                      <p:childTnLst>
                        <p:par>
                          <p:cTn id="87" fill="hold">
                            <p:stCondLst>
                              <p:cond delay="0"/>
                            </p:stCondLst>
                            <p:childTnLst>
                              <p:par>
                                <p:cTn id="88" presetID="47" presetClass="exit" presetSubtype="0" fill="hold" grpId="0" nodeType="clickEffect">
                                  <p:stCondLst>
                                    <p:cond delay="0"/>
                                  </p:stCondLst>
                                  <p:childTnLst>
                                    <p:animEffect transition="out" filter="fade">
                                      <p:cBhvr>
                                        <p:cTn id="89" dur="1000"/>
                                        <p:tgtEl>
                                          <p:spTgt spid="27"/>
                                        </p:tgtEl>
                                      </p:cBhvr>
                                    </p:animEffect>
                                    <p:anim calcmode="lin" valueType="num">
                                      <p:cBhvr>
                                        <p:cTn id="90" dur="1000"/>
                                        <p:tgtEl>
                                          <p:spTgt spid="27"/>
                                        </p:tgtEl>
                                        <p:attrNameLst>
                                          <p:attrName>ppt_x</p:attrName>
                                        </p:attrNameLst>
                                      </p:cBhvr>
                                      <p:tavLst>
                                        <p:tav tm="0">
                                          <p:val>
                                            <p:strVal val="ppt_x"/>
                                          </p:val>
                                        </p:tav>
                                        <p:tav tm="100000">
                                          <p:val>
                                            <p:strVal val="ppt_x"/>
                                          </p:val>
                                        </p:tav>
                                      </p:tavLst>
                                    </p:anim>
                                    <p:anim calcmode="lin" valueType="num">
                                      <p:cBhvr>
                                        <p:cTn id="91" dur="1000"/>
                                        <p:tgtEl>
                                          <p:spTgt spid="27"/>
                                        </p:tgtEl>
                                        <p:attrNameLst>
                                          <p:attrName>ppt_y</p:attrName>
                                        </p:attrNameLst>
                                      </p:cBhvr>
                                      <p:tavLst>
                                        <p:tav tm="0">
                                          <p:val>
                                            <p:strVal val="ppt_y"/>
                                          </p:val>
                                        </p:tav>
                                        <p:tav tm="100000">
                                          <p:val>
                                            <p:strVal val="ppt_y-.1"/>
                                          </p:val>
                                        </p:tav>
                                      </p:tavLst>
                                    </p:anim>
                                    <p:set>
                                      <p:cBhvr>
                                        <p:cTn id="92" dur="1" fill="hold">
                                          <p:stCondLst>
                                            <p:cond delay="999"/>
                                          </p:stCondLst>
                                        </p:cTn>
                                        <p:tgtEl>
                                          <p:spTgt spid="27"/>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2" presetClass="entr" presetSubtype="2" fill="hold" grpId="0" nodeType="clickEffect">
                                  <p:stCondLst>
                                    <p:cond delay="0"/>
                                  </p:stCondLst>
                                  <p:childTnLst>
                                    <p:set>
                                      <p:cBhvr>
                                        <p:cTn id="96" dur="1" fill="hold">
                                          <p:stCondLst>
                                            <p:cond delay="0"/>
                                          </p:stCondLst>
                                        </p:cTn>
                                        <p:tgtEl>
                                          <p:spTgt spid="36"/>
                                        </p:tgtEl>
                                        <p:attrNameLst>
                                          <p:attrName>style.visibility</p:attrName>
                                        </p:attrNameLst>
                                      </p:cBhvr>
                                      <p:to>
                                        <p:strVal val="visible"/>
                                      </p:to>
                                    </p:set>
                                    <p:anim calcmode="lin" valueType="num">
                                      <p:cBhvr additive="base">
                                        <p:cTn id="97" dur="500" fill="hold"/>
                                        <p:tgtEl>
                                          <p:spTgt spid="36"/>
                                        </p:tgtEl>
                                        <p:attrNameLst>
                                          <p:attrName>ppt_x</p:attrName>
                                        </p:attrNameLst>
                                      </p:cBhvr>
                                      <p:tavLst>
                                        <p:tav tm="0">
                                          <p:val>
                                            <p:strVal val="1+#ppt_w/2"/>
                                          </p:val>
                                        </p:tav>
                                        <p:tav tm="100000">
                                          <p:val>
                                            <p:strVal val="#ppt_x"/>
                                          </p:val>
                                        </p:tav>
                                      </p:tavLst>
                                    </p:anim>
                                    <p:anim calcmode="lin" valueType="num">
                                      <p:cBhvr additive="base">
                                        <p:cTn id="98" dur="500" fill="hold"/>
                                        <p:tgtEl>
                                          <p:spTgt spid="36"/>
                                        </p:tgtEl>
                                        <p:attrNameLst>
                                          <p:attrName>ppt_y</p:attrName>
                                        </p:attrNameLst>
                                      </p:cBhvr>
                                      <p:tavLst>
                                        <p:tav tm="0">
                                          <p:val>
                                            <p:strVal val="#ppt_y"/>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42" presetClass="path" presetSubtype="0" accel="50000" decel="50000" fill="hold" nodeType="clickEffect">
                                  <p:stCondLst>
                                    <p:cond delay="0"/>
                                  </p:stCondLst>
                                  <p:childTnLst>
                                    <p:animMotion origin="layout" path="M 0.00261 0.22223 L -0.28333 0.25556 " pathEditMode="relative" rAng="0" ptsTypes="AA">
                                      <p:cBhvr>
                                        <p:cTn id="102" dur="500" fill="hold"/>
                                        <p:tgtEl>
                                          <p:spTgt spid="61"/>
                                        </p:tgtEl>
                                        <p:attrNameLst>
                                          <p:attrName>ppt_x</p:attrName>
                                          <p:attrName>ppt_y</p:attrName>
                                        </p:attrNameLst>
                                      </p:cBhvr>
                                      <p:rCtr x="-14306" y="1667"/>
                                    </p:animMotion>
                                  </p:childTnLst>
                                </p:cTn>
                              </p:par>
                            </p:childTnLst>
                          </p:cTn>
                        </p:par>
                      </p:childTnLst>
                    </p:cTn>
                  </p:par>
                  <p:par>
                    <p:cTn id="103" fill="hold">
                      <p:stCondLst>
                        <p:cond delay="indefinite"/>
                      </p:stCondLst>
                      <p:childTnLst>
                        <p:par>
                          <p:cTn id="104" fill="hold">
                            <p:stCondLst>
                              <p:cond delay="0"/>
                            </p:stCondLst>
                            <p:childTnLst>
                              <p:par>
                                <p:cTn id="105" presetID="42" presetClass="path" presetSubtype="0" accel="50000" decel="50000" fill="hold" nodeType="clickEffect">
                                  <p:stCondLst>
                                    <p:cond delay="0"/>
                                  </p:stCondLst>
                                  <p:childTnLst>
                                    <p:animMotion origin="layout" path="M 0.00261 0.18889 L -0.28055 0.25556 " pathEditMode="relative" rAng="0" ptsTypes="AA">
                                      <p:cBhvr>
                                        <p:cTn id="106" dur="500" spd="-100000" fill="hold"/>
                                        <p:tgtEl>
                                          <p:spTgt spid="61"/>
                                        </p:tgtEl>
                                        <p:attrNameLst>
                                          <p:attrName>ppt_x</p:attrName>
                                          <p:attrName>ppt_y</p:attrName>
                                        </p:attrNameLst>
                                      </p:cBhvr>
                                      <p:rCtr x="-14167" y="3333"/>
                                    </p:animMotion>
                                  </p:childTnLst>
                                </p:cTn>
                              </p:par>
                            </p:childTnLst>
                          </p:cTn>
                        </p:par>
                      </p:childTnLst>
                    </p:cTn>
                  </p:par>
                  <p:par>
                    <p:cTn id="107" fill="hold">
                      <p:stCondLst>
                        <p:cond delay="indefinite"/>
                      </p:stCondLst>
                      <p:childTnLst>
                        <p:par>
                          <p:cTn id="108" fill="hold">
                            <p:stCondLst>
                              <p:cond delay="0"/>
                            </p:stCondLst>
                            <p:childTnLst>
                              <p:par>
                                <p:cTn id="109" presetID="42" presetClass="path" presetSubtype="0" accel="50000" decel="50000" fill="hold" nodeType="clickEffect">
                                  <p:stCondLst>
                                    <p:cond delay="0"/>
                                  </p:stCondLst>
                                  <p:childTnLst>
                                    <p:animMotion origin="layout" path="M 0.00261 0.18889 L 0.00261 0.22223 " pathEditMode="relative" rAng="0" ptsTypes="AA">
                                      <p:cBhvr>
                                        <p:cTn id="110" dur="500" fill="hold"/>
                                        <p:tgtEl>
                                          <p:spTgt spid="61"/>
                                        </p:tgtEl>
                                        <p:attrNameLst>
                                          <p:attrName>ppt_x</p:attrName>
                                          <p:attrName>ppt_y</p:attrName>
                                        </p:attrNameLst>
                                      </p:cBhvr>
                                      <p:rCtr x="0" y="1667"/>
                                    </p:animMotion>
                                  </p:childTnLst>
                                </p:cTn>
                              </p:par>
                            </p:childTnLst>
                          </p:cTn>
                        </p:par>
                      </p:childTnLst>
                    </p:cTn>
                  </p:par>
                  <p:par>
                    <p:cTn id="111" fill="hold">
                      <p:stCondLst>
                        <p:cond delay="indefinite"/>
                      </p:stCondLst>
                      <p:childTnLst>
                        <p:par>
                          <p:cTn id="112" fill="hold">
                            <p:stCondLst>
                              <p:cond delay="0"/>
                            </p:stCondLst>
                            <p:childTnLst>
                              <p:par>
                                <p:cTn id="113" presetID="47" presetClass="exit" presetSubtype="0" fill="hold" grpId="0" nodeType="clickEffect">
                                  <p:stCondLst>
                                    <p:cond delay="0"/>
                                  </p:stCondLst>
                                  <p:childTnLst>
                                    <p:animEffect transition="out" filter="fade">
                                      <p:cBhvr>
                                        <p:cTn id="114" dur="1000"/>
                                        <p:tgtEl>
                                          <p:spTgt spid="28"/>
                                        </p:tgtEl>
                                      </p:cBhvr>
                                    </p:animEffect>
                                    <p:anim calcmode="lin" valueType="num">
                                      <p:cBhvr>
                                        <p:cTn id="115" dur="1000"/>
                                        <p:tgtEl>
                                          <p:spTgt spid="28"/>
                                        </p:tgtEl>
                                        <p:attrNameLst>
                                          <p:attrName>ppt_x</p:attrName>
                                        </p:attrNameLst>
                                      </p:cBhvr>
                                      <p:tavLst>
                                        <p:tav tm="0">
                                          <p:val>
                                            <p:strVal val="ppt_x"/>
                                          </p:val>
                                        </p:tav>
                                        <p:tav tm="100000">
                                          <p:val>
                                            <p:strVal val="ppt_x"/>
                                          </p:val>
                                        </p:tav>
                                      </p:tavLst>
                                    </p:anim>
                                    <p:anim calcmode="lin" valueType="num">
                                      <p:cBhvr>
                                        <p:cTn id="116" dur="1000"/>
                                        <p:tgtEl>
                                          <p:spTgt spid="28"/>
                                        </p:tgtEl>
                                        <p:attrNameLst>
                                          <p:attrName>ppt_y</p:attrName>
                                        </p:attrNameLst>
                                      </p:cBhvr>
                                      <p:tavLst>
                                        <p:tav tm="0">
                                          <p:val>
                                            <p:strVal val="ppt_y"/>
                                          </p:val>
                                        </p:tav>
                                        <p:tav tm="100000">
                                          <p:val>
                                            <p:strVal val="ppt_y-.1"/>
                                          </p:val>
                                        </p:tav>
                                      </p:tavLst>
                                    </p:anim>
                                    <p:set>
                                      <p:cBhvr>
                                        <p:cTn id="117" dur="1" fill="hold">
                                          <p:stCondLst>
                                            <p:cond delay="999"/>
                                          </p:stCondLst>
                                        </p:cTn>
                                        <p:tgtEl>
                                          <p:spTgt spid="28"/>
                                        </p:tgtEl>
                                        <p:attrNameLst>
                                          <p:attrName>style.visibility</p:attrName>
                                        </p:attrNameLst>
                                      </p:cBhvr>
                                      <p:to>
                                        <p:strVal val="hidden"/>
                                      </p:to>
                                    </p:set>
                                  </p:childTnLst>
                                </p:cTn>
                              </p:par>
                            </p:childTnLst>
                          </p:cTn>
                        </p:par>
                      </p:childTnLst>
                    </p:cTn>
                  </p:par>
                  <p:par>
                    <p:cTn id="118" fill="hold">
                      <p:stCondLst>
                        <p:cond delay="indefinite"/>
                      </p:stCondLst>
                      <p:childTnLst>
                        <p:par>
                          <p:cTn id="119" fill="hold">
                            <p:stCondLst>
                              <p:cond delay="0"/>
                            </p:stCondLst>
                            <p:childTnLst>
                              <p:par>
                                <p:cTn id="120" presetID="2" presetClass="entr" presetSubtype="2" fill="hold" grpId="0" nodeType="clickEffect">
                                  <p:stCondLst>
                                    <p:cond delay="0"/>
                                  </p:stCondLst>
                                  <p:childTnLst>
                                    <p:set>
                                      <p:cBhvr>
                                        <p:cTn id="121" dur="1" fill="hold">
                                          <p:stCondLst>
                                            <p:cond delay="0"/>
                                          </p:stCondLst>
                                        </p:cTn>
                                        <p:tgtEl>
                                          <p:spTgt spid="40"/>
                                        </p:tgtEl>
                                        <p:attrNameLst>
                                          <p:attrName>style.visibility</p:attrName>
                                        </p:attrNameLst>
                                      </p:cBhvr>
                                      <p:to>
                                        <p:strVal val="visible"/>
                                      </p:to>
                                    </p:set>
                                    <p:anim calcmode="lin" valueType="num">
                                      <p:cBhvr additive="base">
                                        <p:cTn id="122" dur="500" fill="hold"/>
                                        <p:tgtEl>
                                          <p:spTgt spid="40"/>
                                        </p:tgtEl>
                                        <p:attrNameLst>
                                          <p:attrName>ppt_x</p:attrName>
                                        </p:attrNameLst>
                                      </p:cBhvr>
                                      <p:tavLst>
                                        <p:tav tm="0">
                                          <p:val>
                                            <p:strVal val="1+#ppt_w/2"/>
                                          </p:val>
                                        </p:tav>
                                        <p:tav tm="100000">
                                          <p:val>
                                            <p:strVal val="#ppt_x"/>
                                          </p:val>
                                        </p:tav>
                                      </p:tavLst>
                                    </p:anim>
                                    <p:anim calcmode="lin" valueType="num">
                                      <p:cBhvr additive="base">
                                        <p:cTn id="123" dur="500" fill="hold"/>
                                        <p:tgtEl>
                                          <p:spTgt spid="40"/>
                                        </p:tgtEl>
                                        <p:attrNameLst>
                                          <p:attrName>ppt_y</p:attrName>
                                        </p:attrNameLst>
                                      </p:cBhvr>
                                      <p:tavLst>
                                        <p:tav tm="0">
                                          <p:val>
                                            <p:strVal val="#ppt_y"/>
                                          </p:val>
                                        </p:tav>
                                        <p:tav tm="100000">
                                          <p:val>
                                            <p:strVal val="#ppt_y"/>
                                          </p:val>
                                        </p:tav>
                                      </p:tavLst>
                                    </p:anim>
                                  </p:childTnLst>
                                </p:cTn>
                              </p:par>
                            </p:childTnLst>
                          </p:cTn>
                        </p:par>
                      </p:childTnLst>
                    </p:cTn>
                  </p:par>
                  <p:par>
                    <p:cTn id="124" fill="hold">
                      <p:stCondLst>
                        <p:cond delay="indefinite"/>
                      </p:stCondLst>
                      <p:childTnLst>
                        <p:par>
                          <p:cTn id="125" fill="hold">
                            <p:stCondLst>
                              <p:cond delay="0"/>
                            </p:stCondLst>
                            <p:childTnLst>
                              <p:par>
                                <p:cTn id="126" presetID="42" presetClass="path" presetSubtype="0" accel="50000" decel="50000" fill="hold" nodeType="clickEffect">
                                  <p:stCondLst>
                                    <p:cond delay="0"/>
                                  </p:stCondLst>
                                  <p:childTnLst>
                                    <p:animMotion origin="layout" path="M 0.00261 0.22223 L -0.28333 0.25556 " pathEditMode="relative" rAng="0" ptsTypes="AA">
                                      <p:cBhvr>
                                        <p:cTn id="127" dur="500" fill="hold"/>
                                        <p:tgtEl>
                                          <p:spTgt spid="61"/>
                                        </p:tgtEl>
                                        <p:attrNameLst>
                                          <p:attrName>ppt_x</p:attrName>
                                          <p:attrName>ppt_y</p:attrName>
                                        </p:attrNameLst>
                                      </p:cBhvr>
                                      <p:rCtr x="-14306" y="1667"/>
                                    </p:animMotion>
                                  </p:childTnLst>
                                </p:cTn>
                              </p:par>
                            </p:childTnLst>
                          </p:cTn>
                        </p:par>
                      </p:childTnLst>
                    </p:cTn>
                  </p:par>
                  <p:par>
                    <p:cTn id="128" fill="hold">
                      <p:stCondLst>
                        <p:cond delay="indefinite"/>
                      </p:stCondLst>
                      <p:childTnLst>
                        <p:par>
                          <p:cTn id="129" fill="hold">
                            <p:stCondLst>
                              <p:cond delay="0"/>
                            </p:stCondLst>
                            <p:childTnLst>
                              <p:par>
                                <p:cTn id="130" presetID="42" presetClass="path" presetSubtype="0" accel="50000" decel="50000" fill="hold" nodeType="clickEffect">
                                  <p:stCondLst>
                                    <p:cond delay="0"/>
                                  </p:stCondLst>
                                  <p:childTnLst>
                                    <p:animMotion origin="layout" path="M 0.00261 0.18889 L -0.28055 0.25556 " pathEditMode="relative" rAng="0" ptsTypes="AA">
                                      <p:cBhvr>
                                        <p:cTn id="131" dur="500" spd="-100000" fill="hold"/>
                                        <p:tgtEl>
                                          <p:spTgt spid="61"/>
                                        </p:tgtEl>
                                        <p:attrNameLst>
                                          <p:attrName>ppt_x</p:attrName>
                                          <p:attrName>ppt_y</p:attrName>
                                        </p:attrNameLst>
                                      </p:cBhvr>
                                      <p:rCtr x="-14167" y="3333"/>
                                    </p:animMotion>
                                  </p:childTnLst>
                                </p:cTn>
                              </p:par>
                            </p:childTnLst>
                          </p:cTn>
                        </p:par>
                      </p:childTnLst>
                    </p:cTn>
                  </p:par>
                  <p:par>
                    <p:cTn id="132" fill="hold">
                      <p:stCondLst>
                        <p:cond delay="indefinite"/>
                      </p:stCondLst>
                      <p:childTnLst>
                        <p:par>
                          <p:cTn id="133" fill="hold">
                            <p:stCondLst>
                              <p:cond delay="0"/>
                            </p:stCondLst>
                            <p:childTnLst>
                              <p:par>
                                <p:cTn id="134" presetID="42" presetClass="path" presetSubtype="0" accel="50000" decel="50000" fill="hold" nodeType="clickEffect">
                                  <p:stCondLst>
                                    <p:cond delay="0"/>
                                  </p:stCondLst>
                                  <p:childTnLst>
                                    <p:animMotion origin="layout" path="M 0.00261 0.18889 L 0.00261 0.31112 " pathEditMode="relative" rAng="0" ptsTypes="AA">
                                      <p:cBhvr>
                                        <p:cTn id="135" dur="500" fill="hold"/>
                                        <p:tgtEl>
                                          <p:spTgt spid="61"/>
                                        </p:tgtEl>
                                        <p:attrNameLst>
                                          <p:attrName>ppt_x</p:attrName>
                                          <p:attrName>ppt_y</p:attrName>
                                        </p:attrNameLst>
                                      </p:cBhvr>
                                      <p:rCtr x="0" y="6111"/>
                                    </p:animMotion>
                                  </p:childTnLst>
                                </p:cTn>
                              </p:par>
                            </p:childTnLst>
                          </p:cTn>
                        </p:par>
                      </p:childTnLst>
                    </p:cTn>
                  </p:par>
                  <p:par>
                    <p:cTn id="136" fill="hold">
                      <p:stCondLst>
                        <p:cond delay="indefinite"/>
                      </p:stCondLst>
                      <p:childTnLst>
                        <p:par>
                          <p:cTn id="137" fill="hold">
                            <p:stCondLst>
                              <p:cond delay="0"/>
                            </p:stCondLst>
                            <p:childTnLst>
                              <p:par>
                                <p:cTn id="138" presetID="42" presetClass="path" presetSubtype="0" accel="50000" decel="50000" fill="hold" nodeType="clickEffect">
                                  <p:stCondLst>
                                    <p:cond delay="0"/>
                                  </p:stCondLst>
                                  <p:childTnLst>
                                    <p:animMotion origin="layout" path="M 0.00261 0.31112 L 0.00261 0.34445 " pathEditMode="relative" rAng="0" ptsTypes="AA">
                                      <p:cBhvr>
                                        <p:cTn id="139" dur="500" fill="hold"/>
                                        <p:tgtEl>
                                          <p:spTgt spid="61"/>
                                        </p:tgtEl>
                                        <p:attrNameLst>
                                          <p:attrName>ppt_x</p:attrName>
                                          <p:attrName>ppt_y</p:attrName>
                                        </p:attrNameLst>
                                      </p:cBhvr>
                                      <p:rCtr x="0" y="1667"/>
                                    </p:animMotion>
                                  </p:childTnLst>
                                </p:cTn>
                              </p:par>
                            </p:childTnLst>
                          </p:cTn>
                        </p:par>
                      </p:childTnLst>
                    </p:cTn>
                  </p:par>
                  <p:par>
                    <p:cTn id="140" fill="hold">
                      <p:stCondLst>
                        <p:cond delay="indefinite"/>
                      </p:stCondLst>
                      <p:childTnLst>
                        <p:par>
                          <p:cTn id="141" fill="hold">
                            <p:stCondLst>
                              <p:cond delay="0"/>
                            </p:stCondLst>
                            <p:childTnLst>
                              <p:par>
                                <p:cTn id="142" presetID="42" presetClass="exit" presetSubtype="0" fill="hold" grpId="1" nodeType="clickEffect">
                                  <p:stCondLst>
                                    <p:cond delay="0"/>
                                  </p:stCondLst>
                                  <p:childTnLst>
                                    <p:animEffect transition="out" filter="fade">
                                      <p:cBhvr>
                                        <p:cTn id="143" dur="1000"/>
                                        <p:tgtEl>
                                          <p:spTgt spid="39"/>
                                        </p:tgtEl>
                                      </p:cBhvr>
                                    </p:animEffect>
                                    <p:anim calcmode="lin" valueType="num">
                                      <p:cBhvr>
                                        <p:cTn id="144" dur="1000"/>
                                        <p:tgtEl>
                                          <p:spTgt spid="39"/>
                                        </p:tgtEl>
                                        <p:attrNameLst>
                                          <p:attrName>ppt_x</p:attrName>
                                        </p:attrNameLst>
                                      </p:cBhvr>
                                      <p:tavLst>
                                        <p:tav tm="0">
                                          <p:val>
                                            <p:strVal val="ppt_x"/>
                                          </p:val>
                                        </p:tav>
                                        <p:tav tm="100000">
                                          <p:val>
                                            <p:strVal val="ppt_x"/>
                                          </p:val>
                                        </p:tav>
                                      </p:tavLst>
                                    </p:anim>
                                    <p:anim calcmode="lin" valueType="num">
                                      <p:cBhvr>
                                        <p:cTn id="145" dur="1000"/>
                                        <p:tgtEl>
                                          <p:spTgt spid="39"/>
                                        </p:tgtEl>
                                        <p:attrNameLst>
                                          <p:attrName>ppt_y</p:attrName>
                                        </p:attrNameLst>
                                      </p:cBhvr>
                                      <p:tavLst>
                                        <p:tav tm="0">
                                          <p:val>
                                            <p:strVal val="ppt_y"/>
                                          </p:val>
                                        </p:tav>
                                        <p:tav tm="100000">
                                          <p:val>
                                            <p:strVal val="ppt_y+.1"/>
                                          </p:val>
                                        </p:tav>
                                      </p:tavLst>
                                    </p:anim>
                                    <p:set>
                                      <p:cBhvr>
                                        <p:cTn id="146" dur="1" fill="hold">
                                          <p:stCondLst>
                                            <p:cond delay="999"/>
                                          </p:stCondLst>
                                        </p:cTn>
                                        <p:tgtEl>
                                          <p:spTgt spid="39"/>
                                        </p:tgtEl>
                                        <p:attrNameLst>
                                          <p:attrName>style.visibility</p:attrName>
                                        </p:attrNameLst>
                                      </p:cBhvr>
                                      <p:to>
                                        <p:strVal val="hidden"/>
                                      </p:to>
                                    </p:set>
                                  </p:childTnLst>
                                </p:cTn>
                              </p:par>
                            </p:childTnLst>
                          </p:cTn>
                        </p:par>
                      </p:childTnLst>
                    </p:cTn>
                  </p:par>
                  <p:par>
                    <p:cTn id="147" fill="hold">
                      <p:stCondLst>
                        <p:cond delay="indefinite"/>
                      </p:stCondLst>
                      <p:childTnLst>
                        <p:par>
                          <p:cTn id="148" fill="hold">
                            <p:stCondLst>
                              <p:cond delay="0"/>
                            </p:stCondLst>
                            <p:childTnLst>
                              <p:par>
                                <p:cTn id="149" presetID="47" presetClass="entr" presetSubtype="0" fill="hold" grpId="0" nodeType="clickEffect">
                                  <p:stCondLst>
                                    <p:cond delay="0"/>
                                  </p:stCondLst>
                                  <p:childTnLst>
                                    <p:set>
                                      <p:cBhvr>
                                        <p:cTn id="150" dur="1" fill="hold">
                                          <p:stCondLst>
                                            <p:cond delay="0"/>
                                          </p:stCondLst>
                                        </p:cTn>
                                        <p:tgtEl>
                                          <p:spTgt spid="59"/>
                                        </p:tgtEl>
                                        <p:attrNameLst>
                                          <p:attrName>style.visibility</p:attrName>
                                        </p:attrNameLst>
                                      </p:cBhvr>
                                      <p:to>
                                        <p:strVal val="visible"/>
                                      </p:to>
                                    </p:set>
                                    <p:animEffect transition="in" filter="fade">
                                      <p:cBhvr>
                                        <p:cTn id="151" dur="1000"/>
                                        <p:tgtEl>
                                          <p:spTgt spid="59"/>
                                        </p:tgtEl>
                                      </p:cBhvr>
                                    </p:animEffect>
                                    <p:anim calcmode="lin" valueType="num">
                                      <p:cBhvr>
                                        <p:cTn id="152" dur="1000" fill="hold"/>
                                        <p:tgtEl>
                                          <p:spTgt spid="59"/>
                                        </p:tgtEl>
                                        <p:attrNameLst>
                                          <p:attrName>ppt_x</p:attrName>
                                        </p:attrNameLst>
                                      </p:cBhvr>
                                      <p:tavLst>
                                        <p:tav tm="0">
                                          <p:val>
                                            <p:strVal val="#ppt_x"/>
                                          </p:val>
                                        </p:tav>
                                        <p:tav tm="100000">
                                          <p:val>
                                            <p:strVal val="#ppt_x"/>
                                          </p:val>
                                        </p:tav>
                                      </p:tavLst>
                                    </p:anim>
                                    <p:anim calcmode="lin" valueType="num">
                                      <p:cBhvr>
                                        <p:cTn id="153"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154" fill="hold">
                      <p:stCondLst>
                        <p:cond delay="indefinite"/>
                      </p:stCondLst>
                      <p:childTnLst>
                        <p:par>
                          <p:cTn id="155" fill="hold">
                            <p:stCondLst>
                              <p:cond delay="0"/>
                            </p:stCondLst>
                            <p:childTnLst>
                              <p:par>
                                <p:cTn id="156" presetID="42" presetClass="path" presetSubtype="0" accel="50000" decel="50000" fill="hold" nodeType="clickEffect">
                                  <p:stCondLst>
                                    <p:cond delay="0"/>
                                  </p:stCondLst>
                                  <p:childTnLst>
                                    <p:animMotion origin="layout" path="M 0.00261 0.34445 L -0.28333 0.3794 " pathEditMode="relative" rAng="0" ptsTypes="AA">
                                      <p:cBhvr>
                                        <p:cTn id="157" dur="500" fill="hold"/>
                                        <p:tgtEl>
                                          <p:spTgt spid="61"/>
                                        </p:tgtEl>
                                        <p:attrNameLst>
                                          <p:attrName>ppt_x</p:attrName>
                                          <p:attrName>ppt_y</p:attrName>
                                        </p:attrNameLst>
                                      </p:cBhvr>
                                      <p:rCtr x="-14306" y="1736"/>
                                    </p:animMotion>
                                  </p:childTnLst>
                                </p:cTn>
                              </p:par>
                            </p:childTnLst>
                          </p:cTn>
                        </p:par>
                      </p:childTnLst>
                    </p:cTn>
                  </p:par>
                  <p:par>
                    <p:cTn id="158" fill="hold">
                      <p:stCondLst>
                        <p:cond delay="indefinite"/>
                      </p:stCondLst>
                      <p:childTnLst>
                        <p:par>
                          <p:cTn id="159" fill="hold">
                            <p:stCondLst>
                              <p:cond delay="0"/>
                            </p:stCondLst>
                            <p:childTnLst>
                              <p:par>
                                <p:cTn id="160" presetID="42" presetClass="path" presetSubtype="0" accel="50000" decel="50000" fill="hold" nodeType="clickEffect">
                                  <p:stCondLst>
                                    <p:cond delay="0"/>
                                  </p:stCondLst>
                                  <p:childTnLst>
                                    <p:animMotion origin="layout" path="M 0.00261 0.31111 L -0.28333 0.3794 " pathEditMode="relative" rAng="0" ptsTypes="AA">
                                      <p:cBhvr>
                                        <p:cTn id="161" dur="500" spd="-100000" fill="hold"/>
                                        <p:tgtEl>
                                          <p:spTgt spid="61"/>
                                        </p:tgtEl>
                                        <p:attrNameLst>
                                          <p:attrName>ppt_x</p:attrName>
                                          <p:attrName>ppt_y</p:attrName>
                                        </p:attrNameLst>
                                      </p:cBhvr>
                                      <p:rCtr x="-14306" y="3519"/>
                                    </p:animMotion>
                                  </p:childTnLst>
                                </p:cTn>
                              </p:par>
                            </p:childTnLst>
                          </p:cTn>
                        </p:par>
                      </p:childTnLst>
                    </p:cTn>
                  </p:par>
                  <p:par>
                    <p:cTn id="162" fill="hold">
                      <p:stCondLst>
                        <p:cond delay="indefinite"/>
                      </p:stCondLst>
                      <p:childTnLst>
                        <p:par>
                          <p:cTn id="163" fill="hold">
                            <p:stCondLst>
                              <p:cond delay="0"/>
                            </p:stCondLst>
                            <p:childTnLst>
                              <p:par>
                                <p:cTn id="164" presetID="42" presetClass="path" presetSubtype="0" accel="50000" decel="50000" fill="hold" nodeType="clickEffect">
                                  <p:stCondLst>
                                    <p:cond delay="0"/>
                                  </p:stCondLst>
                                  <p:childTnLst>
                                    <p:animMotion origin="layout" path="M 0.00261 0.31112 L 0.00261 0.34445 " pathEditMode="relative" rAng="0" ptsTypes="AA">
                                      <p:cBhvr>
                                        <p:cTn id="165" dur="500" fill="hold"/>
                                        <p:tgtEl>
                                          <p:spTgt spid="61"/>
                                        </p:tgtEl>
                                        <p:attrNameLst>
                                          <p:attrName>ppt_x</p:attrName>
                                          <p:attrName>ppt_y</p:attrName>
                                        </p:attrNameLst>
                                      </p:cBhvr>
                                      <p:rCtr x="0" y="1667"/>
                                    </p:animMotion>
                                  </p:childTnLst>
                                </p:cTn>
                              </p:par>
                            </p:childTnLst>
                          </p:cTn>
                        </p:par>
                      </p:childTnLst>
                    </p:cTn>
                  </p:par>
                  <p:par>
                    <p:cTn id="166" fill="hold">
                      <p:stCondLst>
                        <p:cond delay="indefinite"/>
                      </p:stCondLst>
                      <p:childTnLst>
                        <p:par>
                          <p:cTn id="167" fill="hold">
                            <p:stCondLst>
                              <p:cond delay="0"/>
                            </p:stCondLst>
                            <p:childTnLst>
                              <p:par>
                                <p:cTn id="168" presetID="42" presetClass="exit" presetSubtype="0" fill="hold" grpId="1" nodeType="clickEffect">
                                  <p:stCondLst>
                                    <p:cond delay="0"/>
                                  </p:stCondLst>
                                  <p:childTnLst>
                                    <p:animEffect transition="out" filter="fade">
                                      <p:cBhvr>
                                        <p:cTn id="169" dur="1000"/>
                                        <p:tgtEl>
                                          <p:spTgt spid="38"/>
                                        </p:tgtEl>
                                      </p:cBhvr>
                                    </p:animEffect>
                                    <p:anim calcmode="lin" valueType="num">
                                      <p:cBhvr>
                                        <p:cTn id="170" dur="1000"/>
                                        <p:tgtEl>
                                          <p:spTgt spid="38"/>
                                        </p:tgtEl>
                                        <p:attrNameLst>
                                          <p:attrName>ppt_x</p:attrName>
                                        </p:attrNameLst>
                                      </p:cBhvr>
                                      <p:tavLst>
                                        <p:tav tm="0">
                                          <p:val>
                                            <p:strVal val="ppt_x"/>
                                          </p:val>
                                        </p:tav>
                                        <p:tav tm="100000">
                                          <p:val>
                                            <p:strVal val="ppt_x"/>
                                          </p:val>
                                        </p:tav>
                                      </p:tavLst>
                                    </p:anim>
                                    <p:anim calcmode="lin" valueType="num">
                                      <p:cBhvr>
                                        <p:cTn id="171" dur="1000"/>
                                        <p:tgtEl>
                                          <p:spTgt spid="38"/>
                                        </p:tgtEl>
                                        <p:attrNameLst>
                                          <p:attrName>ppt_y</p:attrName>
                                        </p:attrNameLst>
                                      </p:cBhvr>
                                      <p:tavLst>
                                        <p:tav tm="0">
                                          <p:val>
                                            <p:strVal val="ppt_y"/>
                                          </p:val>
                                        </p:tav>
                                        <p:tav tm="100000">
                                          <p:val>
                                            <p:strVal val="ppt_y+.1"/>
                                          </p:val>
                                        </p:tav>
                                      </p:tavLst>
                                    </p:anim>
                                    <p:set>
                                      <p:cBhvr>
                                        <p:cTn id="172" dur="1" fill="hold">
                                          <p:stCondLst>
                                            <p:cond delay="999"/>
                                          </p:stCondLst>
                                        </p:cTn>
                                        <p:tgtEl>
                                          <p:spTgt spid="38"/>
                                        </p:tgtEl>
                                        <p:attrNameLst>
                                          <p:attrName>style.visibility</p:attrName>
                                        </p:attrNameLst>
                                      </p:cBhvr>
                                      <p:to>
                                        <p:strVal val="hidden"/>
                                      </p:to>
                                    </p:set>
                                  </p:childTnLst>
                                </p:cTn>
                              </p:par>
                            </p:childTnLst>
                          </p:cTn>
                        </p:par>
                      </p:childTnLst>
                    </p:cTn>
                  </p:par>
                  <p:par>
                    <p:cTn id="173" fill="hold">
                      <p:stCondLst>
                        <p:cond delay="indefinite"/>
                      </p:stCondLst>
                      <p:childTnLst>
                        <p:par>
                          <p:cTn id="174" fill="hold">
                            <p:stCondLst>
                              <p:cond delay="0"/>
                            </p:stCondLst>
                            <p:childTnLst>
                              <p:par>
                                <p:cTn id="175" presetID="47" presetClass="entr" presetSubtype="0" fill="hold" grpId="0" nodeType="clickEffect">
                                  <p:stCondLst>
                                    <p:cond delay="0"/>
                                  </p:stCondLst>
                                  <p:childTnLst>
                                    <p:set>
                                      <p:cBhvr>
                                        <p:cTn id="176" dur="1" fill="hold">
                                          <p:stCondLst>
                                            <p:cond delay="0"/>
                                          </p:stCondLst>
                                        </p:cTn>
                                        <p:tgtEl>
                                          <p:spTgt spid="58"/>
                                        </p:tgtEl>
                                        <p:attrNameLst>
                                          <p:attrName>style.visibility</p:attrName>
                                        </p:attrNameLst>
                                      </p:cBhvr>
                                      <p:to>
                                        <p:strVal val="visible"/>
                                      </p:to>
                                    </p:set>
                                    <p:animEffect transition="in" filter="fade">
                                      <p:cBhvr>
                                        <p:cTn id="177" dur="1000"/>
                                        <p:tgtEl>
                                          <p:spTgt spid="58"/>
                                        </p:tgtEl>
                                      </p:cBhvr>
                                    </p:animEffect>
                                    <p:anim calcmode="lin" valueType="num">
                                      <p:cBhvr>
                                        <p:cTn id="178" dur="1000" fill="hold"/>
                                        <p:tgtEl>
                                          <p:spTgt spid="58"/>
                                        </p:tgtEl>
                                        <p:attrNameLst>
                                          <p:attrName>ppt_x</p:attrName>
                                        </p:attrNameLst>
                                      </p:cBhvr>
                                      <p:tavLst>
                                        <p:tav tm="0">
                                          <p:val>
                                            <p:strVal val="#ppt_x"/>
                                          </p:val>
                                        </p:tav>
                                        <p:tav tm="100000">
                                          <p:val>
                                            <p:strVal val="#ppt_x"/>
                                          </p:val>
                                        </p:tav>
                                      </p:tavLst>
                                    </p:anim>
                                    <p:anim calcmode="lin" valueType="num">
                                      <p:cBhvr>
                                        <p:cTn id="179"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par>
                    <p:cTn id="180" fill="hold">
                      <p:stCondLst>
                        <p:cond delay="indefinite"/>
                      </p:stCondLst>
                      <p:childTnLst>
                        <p:par>
                          <p:cTn id="181" fill="hold">
                            <p:stCondLst>
                              <p:cond delay="0"/>
                            </p:stCondLst>
                            <p:childTnLst>
                              <p:par>
                                <p:cTn id="182" presetID="42" presetClass="path" presetSubtype="0" accel="50000" decel="50000" fill="hold" nodeType="clickEffect">
                                  <p:stCondLst>
                                    <p:cond delay="0"/>
                                  </p:stCondLst>
                                  <p:childTnLst>
                                    <p:animMotion origin="layout" path="M 0.00261 0.34445 L -0.28333 0.3794 " pathEditMode="relative" rAng="0" ptsTypes="AA">
                                      <p:cBhvr>
                                        <p:cTn id="183" dur="500" fill="hold"/>
                                        <p:tgtEl>
                                          <p:spTgt spid="61"/>
                                        </p:tgtEl>
                                        <p:attrNameLst>
                                          <p:attrName>ppt_x</p:attrName>
                                          <p:attrName>ppt_y</p:attrName>
                                        </p:attrNameLst>
                                      </p:cBhvr>
                                      <p:rCtr x="-14306" y="1736"/>
                                    </p:animMotion>
                                  </p:childTnLst>
                                </p:cTn>
                              </p:par>
                            </p:childTnLst>
                          </p:cTn>
                        </p:par>
                      </p:childTnLst>
                    </p:cTn>
                  </p:par>
                  <p:par>
                    <p:cTn id="184" fill="hold">
                      <p:stCondLst>
                        <p:cond delay="indefinite"/>
                      </p:stCondLst>
                      <p:childTnLst>
                        <p:par>
                          <p:cTn id="185" fill="hold">
                            <p:stCondLst>
                              <p:cond delay="0"/>
                            </p:stCondLst>
                            <p:childTnLst>
                              <p:par>
                                <p:cTn id="186" presetID="42" presetClass="path" presetSubtype="0" accel="50000" decel="50000" fill="hold" nodeType="clickEffect">
                                  <p:stCondLst>
                                    <p:cond delay="0"/>
                                  </p:stCondLst>
                                  <p:childTnLst>
                                    <p:animMotion origin="layout" path="M 0.00261 0.31111 L -0.28055 0.3794 " pathEditMode="relative" rAng="0" ptsTypes="AA">
                                      <p:cBhvr>
                                        <p:cTn id="187" dur="500" spd="-100000" fill="hold"/>
                                        <p:tgtEl>
                                          <p:spTgt spid="61"/>
                                        </p:tgtEl>
                                        <p:attrNameLst>
                                          <p:attrName>ppt_x</p:attrName>
                                          <p:attrName>ppt_y</p:attrName>
                                        </p:attrNameLst>
                                      </p:cBhvr>
                                      <p:rCtr x="-14167" y="3519"/>
                                    </p:animMotion>
                                  </p:childTnLst>
                                </p:cTn>
                              </p:par>
                            </p:childTnLst>
                          </p:cTn>
                        </p:par>
                      </p:childTnLst>
                    </p:cTn>
                  </p:par>
                  <p:par>
                    <p:cTn id="188" fill="hold">
                      <p:stCondLst>
                        <p:cond delay="indefinite"/>
                      </p:stCondLst>
                      <p:childTnLst>
                        <p:par>
                          <p:cTn id="189" fill="hold">
                            <p:stCondLst>
                              <p:cond delay="0"/>
                            </p:stCondLst>
                            <p:childTnLst>
                              <p:par>
                                <p:cTn id="190" presetID="42" presetClass="path" presetSubtype="0" accel="50000" decel="50000" fill="hold" nodeType="clickEffect">
                                  <p:stCondLst>
                                    <p:cond delay="0"/>
                                  </p:stCondLst>
                                  <p:childTnLst>
                                    <p:animMotion origin="layout" path="M 0.00261 0.31112 L 0.00261 0.34445 " pathEditMode="relative" rAng="0" ptsTypes="AA">
                                      <p:cBhvr>
                                        <p:cTn id="191" dur="500" fill="hold"/>
                                        <p:tgtEl>
                                          <p:spTgt spid="61"/>
                                        </p:tgtEl>
                                        <p:attrNameLst>
                                          <p:attrName>ppt_x</p:attrName>
                                          <p:attrName>ppt_y</p:attrName>
                                        </p:attrNameLst>
                                      </p:cBhvr>
                                      <p:rCtr x="0" y="1667"/>
                                    </p:animMotion>
                                  </p:childTnLst>
                                </p:cTn>
                              </p:par>
                            </p:childTnLst>
                          </p:cTn>
                        </p:par>
                      </p:childTnLst>
                    </p:cTn>
                  </p:par>
                  <p:par>
                    <p:cTn id="192" fill="hold">
                      <p:stCondLst>
                        <p:cond delay="indefinite"/>
                      </p:stCondLst>
                      <p:childTnLst>
                        <p:par>
                          <p:cTn id="193" fill="hold">
                            <p:stCondLst>
                              <p:cond delay="0"/>
                            </p:stCondLst>
                            <p:childTnLst>
                              <p:par>
                                <p:cTn id="194" presetID="42" presetClass="exit" presetSubtype="0" fill="hold" grpId="1" nodeType="clickEffect">
                                  <p:stCondLst>
                                    <p:cond delay="0"/>
                                  </p:stCondLst>
                                  <p:childTnLst>
                                    <p:animEffect transition="out" filter="fade">
                                      <p:cBhvr>
                                        <p:cTn id="195" dur="1000"/>
                                        <p:tgtEl>
                                          <p:spTgt spid="37"/>
                                        </p:tgtEl>
                                      </p:cBhvr>
                                    </p:animEffect>
                                    <p:anim calcmode="lin" valueType="num">
                                      <p:cBhvr>
                                        <p:cTn id="196" dur="1000"/>
                                        <p:tgtEl>
                                          <p:spTgt spid="37"/>
                                        </p:tgtEl>
                                        <p:attrNameLst>
                                          <p:attrName>ppt_x</p:attrName>
                                        </p:attrNameLst>
                                      </p:cBhvr>
                                      <p:tavLst>
                                        <p:tav tm="0">
                                          <p:val>
                                            <p:strVal val="ppt_x"/>
                                          </p:val>
                                        </p:tav>
                                        <p:tav tm="100000">
                                          <p:val>
                                            <p:strVal val="ppt_x"/>
                                          </p:val>
                                        </p:tav>
                                      </p:tavLst>
                                    </p:anim>
                                    <p:anim calcmode="lin" valueType="num">
                                      <p:cBhvr>
                                        <p:cTn id="197" dur="1000"/>
                                        <p:tgtEl>
                                          <p:spTgt spid="37"/>
                                        </p:tgtEl>
                                        <p:attrNameLst>
                                          <p:attrName>ppt_y</p:attrName>
                                        </p:attrNameLst>
                                      </p:cBhvr>
                                      <p:tavLst>
                                        <p:tav tm="0">
                                          <p:val>
                                            <p:strVal val="ppt_y"/>
                                          </p:val>
                                        </p:tav>
                                        <p:tav tm="100000">
                                          <p:val>
                                            <p:strVal val="ppt_y+.1"/>
                                          </p:val>
                                        </p:tav>
                                      </p:tavLst>
                                    </p:anim>
                                    <p:set>
                                      <p:cBhvr>
                                        <p:cTn id="198" dur="1" fill="hold">
                                          <p:stCondLst>
                                            <p:cond delay="999"/>
                                          </p:stCondLst>
                                        </p:cTn>
                                        <p:tgtEl>
                                          <p:spTgt spid="37"/>
                                        </p:tgtEl>
                                        <p:attrNameLst>
                                          <p:attrName>style.visibility</p:attrName>
                                        </p:attrNameLst>
                                      </p:cBhvr>
                                      <p:to>
                                        <p:strVal val="hidden"/>
                                      </p:to>
                                    </p:set>
                                  </p:childTnLst>
                                </p:cTn>
                              </p:par>
                            </p:childTnLst>
                          </p:cTn>
                        </p:par>
                      </p:childTnLst>
                    </p:cTn>
                  </p:par>
                  <p:par>
                    <p:cTn id="199" fill="hold">
                      <p:stCondLst>
                        <p:cond delay="indefinite"/>
                      </p:stCondLst>
                      <p:childTnLst>
                        <p:par>
                          <p:cTn id="200" fill="hold">
                            <p:stCondLst>
                              <p:cond delay="0"/>
                            </p:stCondLst>
                            <p:childTnLst>
                              <p:par>
                                <p:cTn id="201" presetID="47" presetClass="entr" presetSubtype="0" fill="hold" grpId="0" nodeType="clickEffect">
                                  <p:stCondLst>
                                    <p:cond delay="0"/>
                                  </p:stCondLst>
                                  <p:childTnLst>
                                    <p:set>
                                      <p:cBhvr>
                                        <p:cTn id="202" dur="1" fill="hold">
                                          <p:stCondLst>
                                            <p:cond delay="0"/>
                                          </p:stCondLst>
                                        </p:cTn>
                                        <p:tgtEl>
                                          <p:spTgt spid="57"/>
                                        </p:tgtEl>
                                        <p:attrNameLst>
                                          <p:attrName>style.visibility</p:attrName>
                                        </p:attrNameLst>
                                      </p:cBhvr>
                                      <p:to>
                                        <p:strVal val="visible"/>
                                      </p:to>
                                    </p:set>
                                    <p:animEffect transition="in" filter="fade">
                                      <p:cBhvr>
                                        <p:cTn id="203" dur="1000"/>
                                        <p:tgtEl>
                                          <p:spTgt spid="57"/>
                                        </p:tgtEl>
                                      </p:cBhvr>
                                    </p:animEffect>
                                    <p:anim calcmode="lin" valueType="num">
                                      <p:cBhvr>
                                        <p:cTn id="204" dur="1000" fill="hold"/>
                                        <p:tgtEl>
                                          <p:spTgt spid="57"/>
                                        </p:tgtEl>
                                        <p:attrNameLst>
                                          <p:attrName>ppt_x</p:attrName>
                                        </p:attrNameLst>
                                      </p:cBhvr>
                                      <p:tavLst>
                                        <p:tav tm="0">
                                          <p:val>
                                            <p:strVal val="#ppt_x"/>
                                          </p:val>
                                        </p:tav>
                                        <p:tav tm="100000">
                                          <p:val>
                                            <p:strVal val="#ppt_x"/>
                                          </p:val>
                                        </p:tav>
                                      </p:tavLst>
                                    </p:anim>
                                    <p:anim calcmode="lin" valueType="num">
                                      <p:cBhvr>
                                        <p:cTn id="205"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206" fill="hold">
                      <p:stCondLst>
                        <p:cond delay="indefinite"/>
                      </p:stCondLst>
                      <p:childTnLst>
                        <p:par>
                          <p:cTn id="207" fill="hold">
                            <p:stCondLst>
                              <p:cond delay="0"/>
                            </p:stCondLst>
                            <p:childTnLst>
                              <p:par>
                                <p:cTn id="208" presetID="42" presetClass="path" presetSubtype="0" accel="50000" decel="50000" fill="hold" nodeType="clickEffect">
                                  <p:stCondLst>
                                    <p:cond delay="0"/>
                                  </p:stCondLst>
                                  <p:childTnLst>
                                    <p:animMotion origin="layout" path="M 0.00261 0.34445 L -0.28055 0.3794 " pathEditMode="relative" rAng="0" ptsTypes="AA">
                                      <p:cBhvr>
                                        <p:cTn id="209" dur="500" fill="hold"/>
                                        <p:tgtEl>
                                          <p:spTgt spid="61"/>
                                        </p:tgtEl>
                                        <p:attrNameLst>
                                          <p:attrName>ppt_x</p:attrName>
                                          <p:attrName>ppt_y</p:attrName>
                                        </p:attrNameLst>
                                      </p:cBhvr>
                                      <p:rCtr x="-14167" y="1736"/>
                                    </p:animMotion>
                                  </p:childTnLst>
                                </p:cTn>
                              </p:par>
                            </p:childTnLst>
                          </p:cTn>
                        </p:par>
                      </p:childTnLst>
                    </p:cTn>
                  </p:par>
                  <p:par>
                    <p:cTn id="210" fill="hold">
                      <p:stCondLst>
                        <p:cond delay="indefinite"/>
                      </p:stCondLst>
                      <p:childTnLst>
                        <p:par>
                          <p:cTn id="211" fill="hold">
                            <p:stCondLst>
                              <p:cond delay="0"/>
                            </p:stCondLst>
                            <p:childTnLst>
                              <p:par>
                                <p:cTn id="212" presetID="42" presetClass="path" presetSubtype="0" accel="50000" decel="50000" fill="hold" nodeType="clickEffect">
                                  <p:stCondLst>
                                    <p:cond delay="0"/>
                                  </p:stCondLst>
                                  <p:childTnLst>
                                    <p:animMotion origin="layout" path="M 0.00261 0.31112 L -0.28055 0.3794 " pathEditMode="relative" rAng="0" ptsTypes="AA">
                                      <p:cBhvr>
                                        <p:cTn id="213" dur="500" spd="-100000" fill="hold"/>
                                        <p:tgtEl>
                                          <p:spTgt spid="61"/>
                                        </p:tgtEl>
                                        <p:attrNameLst>
                                          <p:attrName>ppt_x</p:attrName>
                                          <p:attrName>ppt_y</p:attrName>
                                        </p:attrNameLst>
                                      </p:cBhvr>
                                      <p:rCtr x="-14167" y="3403"/>
                                    </p:animMotion>
                                  </p:childTnLst>
                                </p:cTn>
                              </p:par>
                            </p:childTnLst>
                          </p:cTn>
                        </p:par>
                      </p:childTnLst>
                    </p:cTn>
                  </p:par>
                  <p:par>
                    <p:cTn id="214" fill="hold">
                      <p:stCondLst>
                        <p:cond delay="indefinite"/>
                      </p:stCondLst>
                      <p:childTnLst>
                        <p:par>
                          <p:cTn id="215" fill="hold">
                            <p:stCondLst>
                              <p:cond delay="0"/>
                            </p:stCondLst>
                            <p:childTnLst>
                              <p:par>
                                <p:cTn id="216" presetID="42" presetClass="path" presetSubtype="0" accel="50000" decel="50000" fill="hold" nodeType="clickEffect">
                                  <p:stCondLst>
                                    <p:cond delay="0"/>
                                  </p:stCondLst>
                                  <p:childTnLst>
                                    <p:animMotion origin="layout" path="M 0.00261 0.31112 L 0.00261 0.34445 " pathEditMode="relative" rAng="0" ptsTypes="AA">
                                      <p:cBhvr>
                                        <p:cTn id="217" dur="500" fill="hold"/>
                                        <p:tgtEl>
                                          <p:spTgt spid="61"/>
                                        </p:tgtEl>
                                        <p:attrNameLst>
                                          <p:attrName>ppt_x</p:attrName>
                                          <p:attrName>ppt_y</p:attrName>
                                        </p:attrNameLst>
                                      </p:cBhvr>
                                      <p:rCtr x="0" y="1667"/>
                                    </p:animMotion>
                                  </p:childTnLst>
                                </p:cTn>
                              </p:par>
                            </p:childTnLst>
                          </p:cTn>
                        </p:par>
                      </p:childTnLst>
                    </p:cTn>
                  </p:par>
                  <p:par>
                    <p:cTn id="218" fill="hold">
                      <p:stCondLst>
                        <p:cond delay="indefinite"/>
                      </p:stCondLst>
                      <p:childTnLst>
                        <p:par>
                          <p:cTn id="219" fill="hold">
                            <p:stCondLst>
                              <p:cond delay="0"/>
                            </p:stCondLst>
                            <p:childTnLst>
                              <p:par>
                                <p:cTn id="220" presetID="42" presetClass="exit" presetSubtype="0" fill="hold" grpId="1" nodeType="clickEffect">
                                  <p:stCondLst>
                                    <p:cond delay="0"/>
                                  </p:stCondLst>
                                  <p:childTnLst>
                                    <p:animEffect transition="out" filter="fade">
                                      <p:cBhvr>
                                        <p:cTn id="221" dur="1000"/>
                                        <p:tgtEl>
                                          <p:spTgt spid="36"/>
                                        </p:tgtEl>
                                      </p:cBhvr>
                                    </p:animEffect>
                                    <p:anim calcmode="lin" valueType="num">
                                      <p:cBhvr>
                                        <p:cTn id="222" dur="1000"/>
                                        <p:tgtEl>
                                          <p:spTgt spid="36"/>
                                        </p:tgtEl>
                                        <p:attrNameLst>
                                          <p:attrName>ppt_x</p:attrName>
                                        </p:attrNameLst>
                                      </p:cBhvr>
                                      <p:tavLst>
                                        <p:tav tm="0">
                                          <p:val>
                                            <p:strVal val="ppt_x"/>
                                          </p:val>
                                        </p:tav>
                                        <p:tav tm="100000">
                                          <p:val>
                                            <p:strVal val="ppt_x"/>
                                          </p:val>
                                        </p:tav>
                                      </p:tavLst>
                                    </p:anim>
                                    <p:anim calcmode="lin" valueType="num">
                                      <p:cBhvr>
                                        <p:cTn id="223" dur="1000"/>
                                        <p:tgtEl>
                                          <p:spTgt spid="36"/>
                                        </p:tgtEl>
                                        <p:attrNameLst>
                                          <p:attrName>ppt_y</p:attrName>
                                        </p:attrNameLst>
                                      </p:cBhvr>
                                      <p:tavLst>
                                        <p:tav tm="0">
                                          <p:val>
                                            <p:strVal val="ppt_y"/>
                                          </p:val>
                                        </p:tav>
                                        <p:tav tm="100000">
                                          <p:val>
                                            <p:strVal val="ppt_y+.1"/>
                                          </p:val>
                                        </p:tav>
                                      </p:tavLst>
                                    </p:anim>
                                    <p:set>
                                      <p:cBhvr>
                                        <p:cTn id="224" dur="1" fill="hold">
                                          <p:stCondLst>
                                            <p:cond delay="999"/>
                                          </p:stCondLst>
                                        </p:cTn>
                                        <p:tgtEl>
                                          <p:spTgt spid="36"/>
                                        </p:tgtEl>
                                        <p:attrNameLst>
                                          <p:attrName>style.visibility</p:attrName>
                                        </p:attrNameLst>
                                      </p:cBhvr>
                                      <p:to>
                                        <p:strVal val="hidden"/>
                                      </p:to>
                                    </p:set>
                                  </p:childTnLst>
                                </p:cTn>
                              </p:par>
                            </p:childTnLst>
                          </p:cTn>
                        </p:par>
                      </p:childTnLst>
                    </p:cTn>
                  </p:par>
                  <p:par>
                    <p:cTn id="225" fill="hold">
                      <p:stCondLst>
                        <p:cond delay="indefinite"/>
                      </p:stCondLst>
                      <p:childTnLst>
                        <p:par>
                          <p:cTn id="226" fill="hold">
                            <p:stCondLst>
                              <p:cond delay="0"/>
                            </p:stCondLst>
                            <p:childTnLst>
                              <p:par>
                                <p:cTn id="227" presetID="47" presetClass="entr" presetSubtype="0" fill="hold" grpId="0" nodeType="clickEffect">
                                  <p:stCondLst>
                                    <p:cond delay="0"/>
                                  </p:stCondLst>
                                  <p:childTnLst>
                                    <p:set>
                                      <p:cBhvr>
                                        <p:cTn id="228" dur="1" fill="hold">
                                          <p:stCondLst>
                                            <p:cond delay="0"/>
                                          </p:stCondLst>
                                        </p:cTn>
                                        <p:tgtEl>
                                          <p:spTgt spid="56"/>
                                        </p:tgtEl>
                                        <p:attrNameLst>
                                          <p:attrName>style.visibility</p:attrName>
                                        </p:attrNameLst>
                                      </p:cBhvr>
                                      <p:to>
                                        <p:strVal val="visible"/>
                                      </p:to>
                                    </p:set>
                                    <p:animEffect transition="in" filter="fade">
                                      <p:cBhvr>
                                        <p:cTn id="229" dur="1000"/>
                                        <p:tgtEl>
                                          <p:spTgt spid="56"/>
                                        </p:tgtEl>
                                      </p:cBhvr>
                                    </p:animEffect>
                                    <p:anim calcmode="lin" valueType="num">
                                      <p:cBhvr>
                                        <p:cTn id="230" dur="1000" fill="hold"/>
                                        <p:tgtEl>
                                          <p:spTgt spid="56"/>
                                        </p:tgtEl>
                                        <p:attrNameLst>
                                          <p:attrName>ppt_x</p:attrName>
                                        </p:attrNameLst>
                                      </p:cBhvr>
                                      <p:tavLst>
                                        <p:tav tm="0">
                                          <p:val>
                                            <p:strVal val="#ppt_x"/>
                                          </p:val>
                                        </p:tav>
                                        <p:tav tm="100000">
                                          <p:val>
                                            <p:strVal val="#ppt_x"/>
                                          </p:val>
                                        </p:tav>
                                      </p:tavLst>
                                    </p:anim>
                                    <p:anim calcmode="lin" valueType="num">
                                      <p:cBhvr>
                                        <p:cTn id="231"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232" fill="hold">
                      <p:stCondLst>
                        <p:cond delay="indefinite"/>
                      </p:stCondLst>
                      <p:childTnLst>
                        <p:par>
                          <p:cTn id="233" fill="hold">
                            <p:stCondLst>
                              <p:cond delay="0"/>
                            </p:stCondLst>
                            <p:childTnLst>
                              <p:par>
                                <p:cTn id="234" presetID="42" presetClass="path" presetSubtype="0" accel="50000" decel="50000" fill="hold" nodeType="clickEffect">
                                  <p:stCondLst>
                                    <p:cond delay="0"/>
                                  </p:stCondLst>
                                  <p:childTnLst>
                                    <p:animMotion origin="layout" path="M 0.00261 0.34445 L -0.28055 0.3794 " pathEditMode="relative" rAng="0" ptsTypes="AA">
                                      <p:cBhvr>
                                        <p:cTn id="235" dur="500" fill="hold"/>
                                        <p:tgtEl>
                                          <p:spTgt spid="61"/>
                                        </p:tgtEl>
                                        <p:attrNameLst>
                                          <p:attrName>ppt_x</p:attrName>
                                          <p:attrName>ppt_y</p:attrName>
                                        </p:attrNameLst>
                                      </p:cBhvr>
                                      <p:rCtr x="-14167" y="1736"/>
                                    </p:animMotion>
                                  </p:childTnLst>
                                </p:cTn>
                              </p:par>
                            </p:childTnLst>
                          </p:cTn>
                        </p:par>
                      </p:childTnLst>
                    </p:cTn>
                  </p:par>
                  <p:par>
                    <p:cTn id="236" fill="hold">
                      <p:stCondLst>
                        <p:cond delay="indefinite"/>
                      </p:stCondLst>
                      <p:childTnLst>
                        <p:par>
                          <p:cTn id="237" fill="hold">
                            <p:stCondLst>
                              <p:cond delay="0"/>
                            </p:stCondLst>
                            <p:childTnLst>
                              <p:par>
                                <p:cTn id="238" presetID="42" presetClass="path" presetSubtype="0" accel="50000" decel="50000" fill="hold" nodeType="clickEffect">
                                  <p:stCondLst>
                                    <p:cond delay="0"/>
                                  </p:stCondLst>
                                  <p:childTnLst>
                                    <p:animMotion origin="layout" path="M 0.00261 0.31112 L -0.28055 0.3794 " pathEditMode="relative" rAng="0" ptsTypes="AA">
                                      <p:cBhvr>
                                        <p:cTn id="239" dur="500" spd="-100000" fill="hold"/>
                                        <p:tgtEl>
                                          <p:spTgt spid="61"/>
                                        </p:tgtEl>
                                        <p:attrNameLst>
                                          <p:attrName>ppt_x</p:attrName>
                                          <p:attrName>ppt_y</p:attrName>
                                        </p:attrNameLst>
                                      </p:cBhvr>
                                      <p:rCtr x="-14167" y="3403"/>
                                    </p:animMotion>
                                  </p:childTnLst>
                                </p:cTn>
                              </p:par>
                            </p:childTnLst>
                          </p:cTn>
                        </p:par>
                      </p:childTnLst>
                    </p:cTn>
                  </p:par>
                  <p:par>
                    <p:cTn id="240" fill="hold">
                      <p:stCondLst>
                        <p:cond delay="indefinite"/>
                      </p:stCondLst>
                      <p:childTnLst>
                        <p:par>
                          <p:cTn id="241" fill="hold">
                            <p:stCondLst>
                              <p:cond delay="0"/>
                            </p:stCondLst>
                            <p:childTnLst>
                              <p:par>
                                <p:cTn id="242" presetID="42" presetClass="path" presetSubtype="0" accel="50000" decel="50000" fill="hold" nodeType="clickEffect">
                                  <p:stCondLst>
                                    <p:cond delay="0"/>
                                  </p:stCondLst>
                                  <p:childTnLst>
                                    <p:animMotion origin="layout" path="M 0.00261 0.31112 L 0.00261 0.34445 " pathEditMode="relative" rAng="0" ptsTypes="AA">
                                      <p:cBhvr>
                                        <p:cTn id="243" dur="500" fill="hold"/>
                                        <p:tgtEl>
                                          <p:spTgt spid="61"/>
                                        </p:tgtEl>
                                        <p:attrNameLst>
                                          <p:attrName>ppt_x</p:attrName>
                                          <p:attrName>ppt_y</p:attrName>
                                        </p:attrNameLst>
                                      </p:cBhvr>
                                      <p:rCtr x="0" y="1667"/>
                                    </p:animMotion>
                                  </p:childTnLst>
                                </p:cTn>
                              </p:par>
                            </p:childTnLst>
                          </p:cTn>
                        </p:par>
                      </p:childTnLst>
                    </p:cTn>
                  </p:par>
                  <p:par>
                    <p:cTn id="244" fill="hold">
                      <p:stCondLst>
                        <p:cond delay="indefinite"/>
                      </p:stCondLst>
                      <p:childTnLst>
                        <p:par>
                          <p:cTn id="245" fill="hold">
                            <p:stCondLst>
                              <p:cond delay="0"/>
                            </p:stCondLst>
                            <p:childTnLst>
                              <p:par>
                                <p:cTn id="246" presetID="42" presetClass="exit" presetSubtype="0" fill="hold" grpId="1" nodeType="clickEffect">
                                  <p:stCondLst>
                                    <p:cond delay="0"/>
                                  </p:stCondLst>
                                  <p:childTnLst>
                                    <p:animEffect transition="out" filter="fade">
                                      <p:cBhvr>
                                        <p:cTn id="247" dur="1000"/>
                                        <p:tgtEl>
                                          <p:spTgt spid="40"/>
                                        </p:tgtEl>
                                      </p:cBhvr>
                                    </p:animEffect>
                                    <p:anim calcmode="lin" valueType="num">
                                      <p:cBhvr>
                                        <p:cTn id="248" dur="1000"/>
                                        <p:tgtEl>
                                          <p:spTgt spid="40"/>
                                        </p:tgtEl>
                                        <p:attrNameLst>
                                          <p:attrName>ppt_x</p:attrName>
                                        </p:attrNameLst>
                                      </p:cBhvr>
                                      <p:tavLst>
                                        <p:tav tm="0">
                                          <p:val>
                                            <p:strVal val="ppt_x"/>
                                          </p:val>
                                        </p:tav>
                                        <p:tav tm="100000">
                                          <p:val>
                                            <p:strVal val="ppt_x"/>
                                          </p:val>
                                        </p:tav>
                                      </p:tavLst>
                                    </p:anim>
                                    <p:anim calcmode="lin" valueType="num">
                                      <p:cBhvr>
                                        <p:cTn id="249" dur="1000"/>
                                        <p:tgtEl>
                                          <p:spTgt spid="40"/>
                                        </p:tgtEl>
                                        <p:attrNameLst>
                                          <p:attrName>ppt_y</p:attrName>
                                        </p:attrNameLst>
                                      </p:cBhvr>
                                      <p:tavLst>
                                        <p:tav tm="0">
                                          <p:val>
                                            <p:strVal val="ppt_y"/>
                                          </p:val>
                                        </p:tav>
                                        <p:tav tm="100000">
                                          <p:val>
                                            <p:strVal val="ppt_y+.1"/>
                                          </p:val>
                                        </p:tav>
                                      </p:tavLst>
                                    </p:anim>
                                    <p:set>
                                      <p:cBhvr>
                                        <p:cTn id="250" dur="1" fill="hold">
                                          <p:stCondLst>
                                            <p:cond delay="999"/>
                                          </p:stCondLst>
                                        </p:cTn>
                                        <p:tgtEl>
                                          <p:spTgt spid="40"/>
                                        </p:tgtEl>
                                        <p:attrNameLst>
                                          <p:attrName>style.visibility</p:attrName>
                                        </p:attrNameLst>
                                      </p:cBhvr>
                                      <p:to>
                                        <p:strVal val="hidden"/>
                                      </p:to>
                                    </p:set>
                                  </p:childTnLst>
                                </p:cTn>
                              </p:par>
                            </p:childTnLst>
                          </p:cTn>
                        </p:par>
                      </p:childTnLst>
                    </p:cTn>
                  </p:par>
                  <p:par>
                    <p:cTn id="251" fill="hold">
                      <p:stCondLst>
                        <p:cond delay="indefinite"/>
                      </p:stCondLst>
                      <p:childTnLst>
                        <p:par>
                          <p:cTn id="252" fill="hold">
                            <p:stCondLst>
                              <p:cond delay="0"/>
                            </p:stCondLst>
                            <p:childTnLst>
                              <p:par>
                                <p:cTn id="253" presetID="47" presetClass="entr" presetSubtype="0" fill="hold" grpId="0" nodeType="clickEffect">
                                  <p:stCondLst>
                                    <p:cond delay="0"/>
                                  </p:stCondLst>
                                  <p:childTnLst>
                                    <p:set>
                                      <p:cBhvr>
                                        <p:cTn id="254" dur="1" fill="hold">
                                          <p:stCondLst>
                                            <p:cond delay="0"/>
                                          </p:stCondLst>
                                        </p:cTn>
                                        <p:tgtEl>
                                          <p:spTgt spid="55"/>
                                        </p:tgtEl>
                                        <p:attrNameLst>
                                          <p:attrName>style.visibility</p:attrName>
                                        </p:attrNameLst>
                                      </p:cBhvr>
                                      <p:to>
                                        <p:strVal val="visible"/>
                                      </p:to>
                                    </p:set>
                                    <p:animEffect transition="in" filter="fade">
                                      <p:cBhvr>
                                        <p:cTn id="255" dur="1000"/>
                                        <p:tgtEl>
                                          <p:spTgt spid="55"/>
                                        </p:tgtEl>
                                      </p:cBhvr>
                                    </p:animEffect>
                                    <p:anim calcmode="lin" valueType="num">
                                      <p:cBhvr>
                                        <p:cTn id="256" dur="1000" fill="hold"/>
                                        <p:tgtEl>
                                          <p:spTgt spid="55"/>
                                        </p:tgtEl>
                                        <p:attrNameLst>
                                          <p:attrName>ppt_x</p:attrName>
                                        </p:attrNameLst>
                                      </p:cBhvr>
                                      <p:tavLst>
                                        <p:tav tm="0">
                                          <p:val>
                                            <p:strVal val="#ppt_x"/>
                                          </p:val>
                                        </p:tav>
                                        <p:tav tm="100000">
                                          <p:val>
                                            <p:strVal val="#ppt_x"/>
                                          </p:val>
                                        </p:tav>
                                      </p:tavLst>
                                    </p:anim>
                                    <p:anim calcmode="lin" valueType="num">
                                      <p:cBhvr>
                                        <p:cTn id="257"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par>
                    <p:cTn id="258" fill="hold">
                      <p:stCondLst>
                        <p:cond delay="indefinite"/>
                      </p:stCondLst>
                      <p:childTnLst>
                        <p:par>
                          <p:cTn id="259" fill="hold">
                            <p:stCondLst>
                              <p:cond delay="0"/>
                            </p:stCondLst>
                            <p:childTnLst>
                              <p:par>
                                <p:cTn id="260" presetID="42" presetClass="path" presetSubtype="0" accel="50000" decel="50000" fill="hold" nodeType="clickEffect">
                                  <p:stCondLst>
                                    <p:cond delay="0"/>
                                  </p:stCondLst>
                                  <p:childTnLst>
                                    <p:animMotion origin="layout" path="M 0.00261 0.34445 L -0.28055 0.3794 " pathEditMode="relative" rAng="0" ptsTypes="AA">
                                      <p:cBhvr>
                                        <p:cTn id="261" dur="500" fill="hold"/>
                                        <p:tgtEl>
                                          <p:spTgt spid="61"/>
                                        </p:tgtEl>
                                        <p:attrNameLst>
                                          <p:attrName>ppt_x</p:attrName>
                                          <p:attrName>ppt_y</p:attrName>
                                        </p:attrNameLst>
                                      </p:cBhvr>
                                      <p:rCtr x="-14167" y="1736"/>
                                    </p:animMotion>
                                  </p:childTnLst>
                                </p:cTn>
                              </p:par>
                            </p:childTnLst>
                          </p:cTn>
                        </p:par>
                      </p:childTnLst>
                    </p:cTn>
                  </p:par>
                  <p:par>
                    <p:cTn id="262" fill="hold">
                      <p:stCondLst>
                        <p:cond delay="indefinite"/>
                      </p:stCondLst>
                      <p:childTnLst>
                        <p:par>
                          <p:cTn id="263" fill="hold">
                            <p:stCondLst>
                              <p:cond delay="0"/>
                            </p:stCondLst>
                            <p:childTnLst>
                              <p:par>
                                <p:cTn id="264" presetID="42" presetClass="path" presetSubtype="0" accel="50000" decel="50000" fill="hold" nodeType="clickEffect">
                                  <p:stCondLst>
                                    <p:cond delay="0"/>
                                  </p:stCondLst>
                                  <p:childTnLst>
                                    <p:animMotion origin="layout" path="M 0.00261 0.31112 L -0.28055 0.3794 " pathEditMode="relative" rAng="0" ptsTypes="AA">
                                      <p:cBhvr>
                                        <p:cTn id="265" dur="500" spd="-100000" fill="hold"/>
                                        <p:tgtEl>
                                          <p:spTgt spid="61"/>
                                        </p:tgtEl>
                                        <p:attrNameLst>
                                          <p:attrName>ppt_x</p:attrName>
                                          <p:attrName>ppt_y</p:attrName>
                                        </p:attrNameLst>
                                      </p:cBhvr>
                                      <p:rCtr x="-14167" y="3403"/>
                                    </p:animMotion>
                                  </p:childTnLst>
                                </p:cTn>
                              </p:par>
                            </p:childTnLst>
                          </p:cTn>
                        </p:par>
                      </p:childTnLst>
                    </p:cTn>
                  </p:par>
                  <p:par>
                    <p:cTn id="266" fill="hold">
                      <p:stCondLst>
                        <p:cond delay="indefinite"/>
                      </p:stCondLst>
                      <p:childTnLst>
                        <p:par>
                          <p:cTn id="267" fill="hold">
                            <p:stCondLst>
                              <p:cond delay="0"/>
                            </p:stCondLst>
                            <p:childTnLst>
                              <p:par>
                                <p:cTn id="268" presetID="42" presetClass="path" presetSubtype="0" accel="50000" decel="50000" fill="hold" nodeType="clickEffect">
                                  <p:stCondLst>
                                    <p:cond delay="0"/>
                                  </p:stCondLst>
                                  <p:childTnLst>
                                    <p:animMotion origin="layout" path="M 0.00261 0.31112 L -0.32239 0.41112 " pathEditMode="relative" rAng="0" ptsTypes="AA">
                                      <p:cBhvr>
                                        <p:cTn id="269" dur="500" fill="hold"/>
                                        <p:tgtEl>
                                          <p:spTgt spid="61"/>
                                        </p:tgtEl>
                                        <p:attrNameLst>
                                          <p:attrName>ppt_x</p:attrName>
                                          <p:attrName>ppt_y</p:attrName>
                                        </p:attrNameLst>
                                      </p:cBhvr>
                                      <p:rCtr x="-16250" y="50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36" grpId="0" animBg="1"/>
      <p:bldP spid="36" grpId="1" animBg="1"/>
      <p:bldP spid="37" grpId="0" animBg="1"/>
      <p:bldP spid="37" grpId="1" animBg="1"/>
      <p:bldP spid="38" grpId="0" animBg="1"/>
      <p:bldP spid="38" grpId="1" animBg="1"/>
      <p:bldP spid="39" grpId="0" animBg="1"/>
      <p:bldP spid="39" grpId="1" animBg="1"/>
      <p:bldP spid="40" grpId="0" animBg="1"/>
      <p:bldP spid="40" grpId="1" animBg="1"/>
      <p:bldP spid="55" grpId="0" animBg="1"/>
      <p:bldP spid="56" grpId="0" animBg="1"/>
      <p:bldP spid="57" grpId="0" animBg="1"/>
      <p:bldP spid="58" grpId="0" animBg="1"/>
      <p:bldP spid="5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pPr eaLnBrk="1" hangingPunct="1"/>
            <a:r>
              <a:rPr lang="en-US" altLang="en-US" b="1" dirty="0">
                <a:cs typeface="Arial" panose="020B0604020202020204" pitchFamily="34" charset="0"/>
              </a:rPr>
              <a:t>Motivating </a:t>
            </a:r>
            <a:r>
              <a:rPr lang="en-US" altLang="en-US" b="1" dirty="0" err="1">
                <a:cs typeface="Arial" panose="020B0604020202020204" pitchFamily="34" charset="0"/>
              </a:rPr>
              <a:t>ApplicatioN</a:t>
            </a:r>
            <a:r>
              <a:rPr lang="en-US" altLang="en-US" b="1" dirty="0">
                <a:cs typeface="Arial" panose="020B0604020202020204" pitchFamily="34" charset="0"/>
              </a:rPr>
              <a:t> #2</a:t>
            </a: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Supermarket checkout counter assignment</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1 checkout counter OR N checkout counters</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Single queue of customers</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First-come, first-served bases</a:t>
            </a:r>
          </a:p>
          <a:p>
            <a:pPr lvl="2" algn="just">
              <a:lnSpc>
                <a:spcPct val="100000"/>
              </a:lnSpc>
            </a:pPr>
            <a:r>
              <a:rPr lang="en-US" sz="1400" dirty="0">
                <a:ea typeface="Cambria Math" panose="02040503050406030204" pitchFamily="18" charset="0"/>
                <a:cs typeface="Times New Roman" pitchFamily="18" charset="0"/>
              </a:rPr>
              <a:t>Join the back of the queue and wait for your turn</a:t>
            </a: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pic>
        <p:nvPicPr>
          <p:cNvPr id="12" name="Picture 11"/>
          <p:cNvPicPr>
            <a:picLocks noChangeAspect="1"/>
          </p:cNvPicPr>
          <p:nvPr/>
        </p:nvPicPr>
        <p:blipFill>
          <a:blip r:embed="rId3">
            <a:extLst>
              <a:ext uri="{BEBA8EAE-BF5A-486C-A8C5-ECC9F3942E4B}">
                <a14:imgProps xmlns:a14="http://schemas.microsoft.com/office/drawing/2010/main">
                  <a14:imgLayer r:embed="rId4">
                    <a14:imgEffect>
                      <a14:backgroundRemoval t="626" b="97653" l="0" r="100000"/>
                    </a14:imgEffect>
                  </a14:imgLayer>
                </a14:imgProps>
              </a:ext>
            </a:extLst>
          </a:blip>
          <a:stretch>
            <a:fillRect/>
          </a:stretch>
        </p:blipFill>
        <p:spPr>
          <a:xfrm>
            <a:off x="6553200" y="3059043"/>
            <a:ext cx="1153129" cy="770763"/>
          </a:xfrm>
          <a:prstGeom prst="rect">
            <a:avLst/>
          </a:prstGeom>
        </p:spPr>
      </p:pic>
      <p:cxnSp>
        <p:nvCxnSpPr>
          <p:cNvPr id="19" name="Straight Arrow Connector 18"/>
          <p:cNvCxnSpPr>
            <a:stCxn id="27" idx="3"/>
          </p:cNvCxnSpPr>
          <p:nvPr/>
        </p:nvCxnSpPr>
        <p:spPr>
          <a:xfrm flipV="1">
            <a:off x="4847660" y="3540304"/>
            <a:ext cx="1704337" cy="894069"/>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20" name="Straight Arrow Connector 19"/>
          <p:cNvCxnSpPr>
            <a:endCxn id="20" idx="1"/>
          </p:cNvCxnSpPr>
          <p:nvPr/>
        </p:nvCxnSpPr>
        <p:spPr>
          <a:xfrm>
            <a:off x="4847660" y="4439250"/>
            <a:ext cx="1671983"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pic>
        <p:nvPicPr>
          <p:cNvPr id="27" name="Picture 26"/>
          <p:cNvPicPr>
            <a:picLocks noChangeAspect="1"/>
          </p:cNvPicPr>
          <p:nvPr/>
        </p:nvPicPr>
        <p:blipFill>
          <a:blip r:embed="rId5"/>
          <a:stretch>
            <a:fillRect/>
          </a:stretch>
        </p:blipFill>
        <p:spPr>
          <a:xfrm>
            <a:off x="1877816" y="3444425"/>
            <a:ext cx="2969844" cy="1979896"/>
          </a:xfrm>
          <a:prstGeom prst="rect">
            <a:avLst/>
          </a:prstGeom>
        </p:spPr>
      </p:pic>
      <p:pic>
        <p:nvPicPr>
          <p:cNvPr id="28" name="Picture 27"/>
          <p:cNvPicPr>
            <a:picLocks noChangeAspect="1"/>
          </p:cNvPicPr>
          <p:nvPr/>
        </p:nvPicPr>
        <p:blipFill>
          <a:blip r:embed="rId3">
            <a:extLst>
              <a:ext uri="{BEBA8EAE-BF5A-486C-A8C5-ECC9F3942E4B}">
                <a14:imgProps xmlns:a14="http://schemas.microsoft.com/office/drawing/2010/main">
                  <a14:imgLayer r:embed="rId6">
                    <a14:imgEffect>
                      <a14:backgroundRemoval t="626" b="97653" l="0" r="100000"/>
                    </a14:imgEffect>
                  </a14:imgLayer>
                </a14:imgProps>
              </a:ext>
            </a:extLst>
          </a:blip>
          <a:stretch>
            <a:fillRect/>
          </a:stretch>
        </p:blipFill>
        <p:spPr>
          <a:xfrm>
            <a:off x="6553200" y="4027943"/>
            <a:ext cx="1153129" cy="770763"/>
          </a:xfrm>
          <a:prstGeom prst="rect">
            <a:avLst/>
          </a:prstGeom>
        </p:spPr>
      </p:pic>
      <p:pic>
        <p:nvPicPr>
          <p:cNvPr id="29" name="Picture 28"/>
          <p:cNvPicPr>
            <a:picLocks noChangeAspect="1"/>
          </p:cNvPicPr>
          <p:nvPr/>
        </p:nvPicPr>
        <p:blipFill>
          <a:blip r:embed="rId3">
            <a:extLst>
              <a:ext uri="{BEBA8EAE-BF5A-486C-A8C5-ECC9F3942E4B}">
                <a14:imgProps xmlns:a14="http://schemas.microsoft.com/office/drawing/2010/main">
                  <a14:imgLayer r:embed="rId7">
                    <a14:imgEffect>
                      <a14:backgroundRemoval t="626" b="97653" l="0" r="100000"/>
                    </a14:imgEffect>
                  </a14:imgLayer>
                </a14:imgProps>
              </a:ext>
            </a:extLst>
          </a:blip>
          <a:stretch>
            <a:fillRect/>
          </a:stretch>
        </p:blipFill>
        <p:spPr>
          <a:xfrm>
            <a:off x="6551997" y="4996843"/>
            <a:ext cx="1153129" cy="770763"/>
          </a:xfrm>
          <a:prstGeom prst="rect">
            <a:avLst/>
          </a:prstGeom>
        </p:spPr>
      </p:pic>
      <p:cxnSp>
        <p:nvCxnSpPr>
          <p:cNvPr id="21" name="Straight Arrow Connector 20"/>
          <p:cNvCxnSpPr/>
          <p:nvPr/>
        </p:nvCxnSpPr>
        <p:spPr>
          <a:xfrm>
            <a:off x="4846457" y="4449735"/>
            <a:ext cx="1629390" cy="86957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817554738"/>
      </p:ext>
    </p:extLst>
  </p:cSld>
  <p:clrMapOvr>
    <a:masterClrMapping/>
  </p:clrMapOvr>
  <p:transition>
    <p:wipe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pPr eaLnBrk="1" hangingPunct="1"/>
            <a:r>
              <a:rPr lang="en-US" altLang="en-US" b="1" dirty="0">
                <a:cs typeface="Arial" panose="020B0604020202020204" pitchFamily="34" charset="0"/>
              </a:rPr>
              <a:t>Motivating </a:t>
            </a:r>
            <a:r>
              <a:rPr lang="en-US" altLang="en-US" b="1" dirty="0" err="1">
                <a:cs typeface="Arial" panose="020B0604020202020204" pitchFamily="34" charset="0"/>
              </a:rPr>
              <a:t>ApplicatioN</a:t>
            </a:r>
            <a:r>
              <a:rPr lang="en-US" altLang="en-US" b="1" dirty="0">
                <a:cs typeface="Arial" panose="020B0604020202020204" pitchFamily="34" charset="0"/>
              </a:rPr>
              <a:t> #3</a:t>
            </a: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Sequence of commands for a unit in a game</a:t>
            </a:r>
          </a:p>
          <a:p>
            <a:pPr algn="just">
              <a:lnSpc>
                <a:spcPct val="150000"/>
              </a:lnSpc>
            </a:pPr>
            <a:r>
              <a:rPr lang="en-US" sz="1800" dirty="0">
                <a:ea typeface="Cambria Math" panose="02040503050406030204" pitchFamily="18" charset="0"/>
                <a:cs typeface="Times New Roman" pitchFamily="18" charset="0"/>
              </a:rPr>
              <a:t>Commands may be added to the sequence at any time</a:t>
            </a:r>
          </a:p>
          <a:p>
            <a:pPr algn="just">
              <a:lnSpc>
                <a:spcPct val="150000"/>
              </a:lnSpc>
            </a:pPr>
            <a:r>
              <a:rPr lang="en-US" sz="1800" dirty="0">
                <a:ea typeface="Cambria Math" panose="02040503050406030204" pitchFamily="18" charset="0"/>
                <a:cs typeface="Times New Roman" pitchFamily="18" charset="0"/>
              </a:rPr>
              <a:t>Must be carried out in this order</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Move there</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Attack</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Move there</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Etc..</a:t>
            </a:r>
          </a:p>
          <a:p>
            <a:pPr lvl="1" algn="just">
              <a:lnSpc>
                <a:spcPct val="100000"/>
              </a:lnSpc>
              <a:buFont typeface=".AppleSystemUIFont" charset="-120"/>
              <a:buChar char="-"/>
            </a:pPr>
            <a:r>
              <a:rPr lang="en-US" sz="1400" dirty="0">
                <a:ea typeface="Cambria Math" panose="02040503050406030204" pitchFamily="18" charset="0"/>
                <a:cs typeface="Times New Roman" pitchFamily="18" charset="0"/>
              </a:rPr>
              <a:t>Self-destruct</a:t>
            </a:r>
          </a:p>
        </p:txBody>
      </p:sp>
      <p:grpSp>
        <p:nvGrpSpPr>
          <p:cNvPr id="13" name="Group 12"/>
          <p:cNvGrpSpPr/>
          <p:nvPr/>
        </p:nvGrpSpPr>
        <p:grpSpPr>
          <a:xfrm>
            <a:off x="3791013" y="3113436"/>
            <a:ext cx="3924237" cy="2728097"/>
            <a:chOff x="3124200" y="2184400"/>
            <a:chExt cx="5562600" cy="4171950"/>
          </a:xfrm>
        </p:grpSpPr>
        <p:pic>
          <p:nvPicPr>
            <p:cNvPr id="14" name="Picture 13"/>
            <p:cNvPicPr>
              <a:picLocks noChangeAspect="1"/>
            </p:cNvPicPr>
            <p:nvPr/>
          </p:nvPicPr>
          <p:blipFill>
            <a:blip r:embed="rId3"/>
            <a:stretch>
              <a:fillRect/>
            </a:stretch>
          </p:blipFill>
          <p:spPr>
            <a:xfrm>
              <a:off x="3124200" y="2184400"/>
              <a:ext cx="5562600" cy="4171950"/>
            </a:xfrm>
            <a:prstGeom prst="rect">
              <a:avLst/>
            </a:prstGeom>
          </p:spPr>
        </p:pic>
        <p:cxnSp>
          <p:nvCxnSpPr>
            <p:cNvPr id="15" name="Straight Arrow Connector 14"/>
            <p:cNvCxnSpPr/>
            <p:nvPr/>
          </p:nvCxnSpPr>
          <p:spPr>
            <a:xfrm flipV="1">
              <a:off x="4416084" y="3296902"/>
              <a:ext cx="1249932" cy="1114427"/>
            </a:xfrm>
            <a:prstGeom prst="straightConnector1">
              <a:avLst/>
            </a:prstGeom>
            <a:ln w="28575">
              <a:solidFill>
                <a:srgbClr val="F79646"/>
              </a:solidFill>
              <a:tailEnd type="arrow"/>
            </a:ln>
          </p:spPr>
          <p:style>
            <a:lnRef idx="3">
              <a:schemeClr val="dk1"/>
            </a:lnRef>
            <a:fillRef idx="0">
              <a:schemeClr val="dk1"/>
            </a:fillRef>
            <a:effectRef idx="2">
              <a:schemeClr val="dk1"/>
            </a:effectRef>
            <a:fontRef idx="minor">
              <a:schemeClr val="tx1"/>
            </a:fontRef>
          </p:style>
        </p:cxnSp>
        <p:sp>
          <p:nvSpPr>
            <p:cNvPr id="16" name="Oval 15"/>
            <p:cNvSpPr/>
            <p:nvPr/>
          </p:nvSpPr>
          <p:spPr>
            <a:xfrm>
              <a:off x="3756623" y="4298183"/>
              <a:ext cx="772607" cy="772607"/>
            </a:xfrm>
            <a:prstGeom prst="ellipse">
              <a:avLst/>
            </a:prstGeom>
            <a:noFill/>
            <a:ln w="38100" cmpd="sng">
              <a:solidFill>
                <a:srgbClr val="F7964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7" name="Straight Arrow Connector 16"/>
            <p:cNvCxnSpPr/>
            <p:nvPr/>
          </p:nvCxnSpPr>
          <p:spPr>
            <a:xfrm>
              <a:off x="5666016" y="3296902"/>
              <a:ext cx="2051489" cy="1114427"/>
            </a:xfrm>
            <a:prstGeom prst="straightConnector1">
              <a:avLst/>
            </a:prstGeom>
            <a:ln w="28575">
              <a:solidFill>
                <a:srgbClr val="F79646"/>
              </a:solidFill>
              <a:tailEnd type="arrow"/>
            </a:ln>
          </p:spPr>
          <p:style>
            <a:lnRef idx="3">
              <a:schemeClr val="dk1"/>
            </a:lnRef>
            <a:fillRef idx="0">
              <a:schemeClr val="dk1"/>
            </a:fillRef>
            <a:effectRef idx="2">
              <a:schemeClr val="dk1"/>
            </a:effectRef>
            <a:fontRef idx="minor">
              <a:schemeClr val="tx1"/>
            </a:fontRef>
          </p:style>
        </p:cxnSp>
        <p:cxnSp>
          <p:nvCxnSpPr>
            <p:cNvPr id="22" name="Straight Arrow Connector 21"/>
            <p:cNvCxnSpPr/>
            <p:nvPr/>
          </p:nvCxnSpPr>
          <p:spPr>
            <a:xfrm flipH="1">
              <a:off x="6553200" y="4411329"/>
              <a:ext cx="1164305" cy="819311"/>
            </a:xfrm>
            <a:prstGeom prst="straightConnector1">
              <a:avLst/>
            </a:prstGeom>
            <a:ln w="28575">
              <a:solidFill>
                <a:srgbClr val="F79646"/>
              </a:solidFill>
              <a:tailEnd type="arrow"/>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920424044"/>
      </p:ext>
    </p:extLst>
  </p:cSld>
  <p:clrMapOvr>
    <a:masterClrMapping/>
  </p:clrMapOvr>
  <p:transition>
    <p:wipe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r>
              <a:rPr lang="en-US" altLang="en-US" dirty="0">
                <a:cs typeface="Arial" panose="020B0604020202020204" pitchFamily="34" charset="0"/>
              </a:rPr>
              <a:t>Today</a:t>
            </a:r>
            <a:endParaRPr lang="en-US" altLang="en-US" b="1" dirty="0">
              <a:cs typeface="Arial" panose="020B0604020202020204" pitchFamily="34" charset="0"/>
            </a:endParaRP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5" name="Rectangle 4"/>
          <p:cNvSpPr/>
          <p:nvPr/>
        </p:nvSpPr>
        <p:spPr>
          <a:xfrm>
            <a:off x="1097279" y="2028825"/>
            <a:ext cx="3160395" cy="32829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Motivating application</a:t>
            </a:r>
          </a:p>
          <a:p>
            <a:pPr algn="just">
              <a:lnSpc>
                <a:spcPct val="150000"/>
              </a:lnSpc>
            </a:pPr>
            <a:r>
              <a:rPr lang="en-US" sz="1800" b="1" dirty="0">
                <a:ea typeface="Cambria Math" panose="02040503050406030204" pitchFamily="18" charset="0"/>
                <a:cs typeface="Times New Roman" pitchFamily="18" charset="0"/>
              </a:rPr>
              <a:t>Queue data structure</a:t>
            </a:r>
          </a:p>
          <a:p>
            <a:pPr algn="just">
              <a:lnSpc>
                <a:spcPct val="150000"/>
              </a:lnSpc>
            </a:pPr>
            <a:r>
              <a:rPr lang="en-US" sz="1800" dirty="0">
                <a:ea typeface="Cambria Math" panose="02040503050406030204" pitchFamily="18" charset="0"/>
                <a:cs typeface="Times New Roman" pitchFamily="18" charset="0"/>
              </a:rPr>
              <a:t>Queue implementation using linked lists</a:t>
            </a:r>
          </a:p>
          <a:p>
            <a:pPr algn="just">
              <a:lnSpc>
                <a:spcPct val="150000"/>
              </a:lnSpc>
            </a:pPr>
            <a:r>
              <a:rPr lang="en-US" sz="1800" dirty="0">
                <a:ea typeface="Cambria Math" panose="02040503050406030204" pitchFamily="18" charset="0"/>
                <a:cs typeface="Times New Roman" pitchFamily="18" charset="0"/>
              </a:rPr>
              <a:t>Queue functions</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enqueue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dequeue</a:t>
            </a:r>
            <a:r>
              <a:rPr lang="en-US" sz="1600" dirty="0">
                <a:ea typeface="Cambria Math" panose="02040503050406030204" pitchFamily="18" charset="0"/>
                <a:cs typeface="Times New Roman" pitchFamily="18" charset="0"/>
              </a:rPr>
              <a:t>()</a:t>
            </a:r>
          </a:p>
          <a:p>
            <a:pPr lvl="1" algn="just">
              <a:lnSpc>
                <a:spcPct val="150000"/>
              </a:lnSpc>
              <a:buFont typeface=".AppleSystemUIFont" charset="-120"/>
              <a:buChar char="-"/>
            </a:pPr>
            <a:r>
              <a:rPr lang="en-US" sz="1600" dirty="0">
                <a:ea typeface="Cambria Math" panose="02040503050406030204" pitchFamily="18" charset="0"/>
                <a:cs typeface="Times New Roman" pitchFamily="18" charset="0"/>
              </a:rPr>
              <a:t>peek()</a:t>
            </a:r>
          </a:p>
          <a:p>
            <a:pPr lvl="1" algn="just">
              <a:lnSpc>
                <a:spcPct val="150000"/>
              </a:lnSpc>
              <a:buFont typeface=".AppleSystemUIFont" charset="-120"/>
              <a:buChar char="-"/>
            </a:pPr>
            <a:r>
              <a:rPr lang="en-US" sz="1600" dirty="0" err="1">
                <a:ea typeface="Cambria Math" panose="02040503050406030204" pitchFamily="18" charset="0"/>
                <a:cs typeface="Times New Roman" pitchFamily="18" charset="0"/>
              </a:rPr>
              <a:t>isEmptyQueue</a:t>
            </a:r>
            <a:r>
              <a:rPr lang="en-US" sz="1600" dirty="0">
                <a:ea typeface="Cambria Math" panose="02040503050406030204" pitchFamily="18" charset="0"/>
                <a:cs typeface="Times New Roman" pitchFamily="18" charset="0"/>
              </a:rPr>
              <a:t>()</a:t>
            </a:r>
          </a:p>
          <a:p>
            <a:pPr algn="just">
              <a:lnSpc>
                <a:spcPct val="150000"/>
              </a:lnSpc>
            </a:pPr>
            <a:r>
              <a:rPr lang="en-US" sz="1800" dirty="0">
                <a:ea typeface="Cambria Math" panose="02040503050406030204" pitchFamily="18" charset="0"/>
                <a:cs typeface="Times New Roman" pitchFamily="18" charset="0"/>
              </a:rPr>
              <a:t>Worked examples: Applications</a:t>
            </a: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spTree>
    <p:extLst>
      <p:ext uri="{BB962C8B-B14F-4D97-AF65-F5344CB8AC3E}">
        <p14:creationId xmlns:p14="http://schemas.microsoft.com/office/powerpoint/2010/main" val="503833759"/>
      </p:ext>
    </p:extLst>
  </p:cSld>
  <p:clrMapOvr>
    <a:masterClrMapping/>
  </p:clrMapOvr>
  <p:transition>
    <p:wipe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p:txBody>
          <a:bodyPr/>
          <a:lstStyle/>
          <a:p>
            <a:pPr eaLnBrk="1" hangingPunct="1"/>
            <a:r>
              <a:rPr lang="en-US" altLang="en-US" b="1" dirty="0">
                <a:cs typeface="Arial" panose="020B0604020202020204" pitchFamily="34" charset="0"/>
              </a:rPr>
              <a:t>PREVIOUSLY</a:t>
            </a:r>
          </a:p>
        </p:txBody>
      </p:sp>
      <p:sp>
        <p:nvSpPr>
          <p:cNvPr id="6"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8" name="Content Placeholder 1"/>
          <p:cNvSpPr txBox="1">
            <a:spLocks/>
          </p:cNvSpPr>
          <p:nvPr/>
        </p:nvSpPr>
        <p:spPr>
          <a:xfrm>
            <a:off x="1097280" y="1380226"/>
            <a:ext cx="6974399" cy="432249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50000"/>
              </a:lnSpc>
            </a:pPr>
            <a:r>
              <a:rPr lang="en-US" sz="1800" dirty="0">
                <a:ea typeface="Cambria Math" panose="02040503050406030204" pitchFamily="18" charset="0"/>
                <a:cs typeface="Times New Roman" pitchFamily="18" charset="0"/>
              </a:rPr>
              <a:t>Arrays</a:t>
            </a:r>
          </a:p>
          <a:p>
            <a:pPr lvl="1" algn="just">
              <a:lnSpc>
                <a:spcPct val="100000"/>
              </a:lnSpc>
              <a:spcBef>
                <a:spcPts val="0"/>
              </a:spcBef>
              <a:buFont typeface=".AppleSystemUIFont" charset="-120"/>
              <a:buChar char="-"/>
            </a:pPr>
            <a:r>
              <a:rPr lang="en-US" sz="1400" dirty="0">
                <a:ea typeface="Cambria Math" panose="02040503050406030204" pitchFamily="18" charset="0"/>
                <a:cs typeface="Times New Roman" pitchFamily="18" charset="0"/>
              </a:rPr>
              <a:t>Random access data structure</a:t>
            </a:r>
            <a:endParaRPr lang="en-US" sz="1600" dirty="0">
              <a:ea typeface="Cambria Math" panose="02040503050406030204" pitchFamily="18" charset="0"/>
              <a:cs typeface="Times New Roman" pitchFamily="18" charset="0"/>
            </a:endParaRPr>
          </a:p>
          <a:p>
            <a:pPr algn="just">
              <a:lnSpc>
                <a:spcPct val="150000"/>
              </a:lnSpc>
            </a:pPr>
            <a:r>
              <a:rPr lang="en-US" sz="1800" dirty="0">
                <a:ea typeface="Cambria Math" panose="02040503050406030204" pitchFamily="18" charset="0"/>
                <a:cs typeface="Times New Roman" pitchFamily="18" charset="0"/>
              </a:rPr>
              <a:t>Linked lists</a:t>
            </a:r>
          </a:p>
          <a:p>
            <a:pPr lvl="1" algn="just">
              <a:lnSpc>
                <a:spcPct val="100000"/>
              </a:lnSpc>
              <a:spcBef>
                <a:spcPts val="0"/>
              </a:spcBef>
              <a:buFont typeface=".AppleSystemUIFont" charset="-120"/>
              <a:buChar char="-"/>
            </a:pPr>
            <a:r>
              <a:rPr lang="en-US" sz="1400" dirty="0">
                <a:ea typeface="Cambria Math" panose="02040503050406030204" pitchFamily="18" charset="0"/>
                <a:cs typeface="Times New Roman" pitchFamily="18" charset="0"/>
              </a:rPr>
              <a:t>Sequential access data structure</a:t>
            </a:r>
            <a:endParaRPr lang="en-US" sz="1800" dirty="0">
              <a:ea typeface="Cambria Math" panose="02040503050406030204" pitchFamily="18" charset="0"/>
              <a:cs typeface="Times New Roman" pitchFamily="18" charset="0"/>
            </a:endParaRPr>
          </a:p>
          <a:p>
            <a:pPr algn="just">
              <a:lnSpc>
                <a:spcPct val="150000"/>
              </a:lnSpc>
            </a:pPr>
            <a:r>
              <a:rPr lang="en-US" sz="1800" dirty="0">
                <a:ea typeface="Cambria Math" panose="02040503050406030204" pitchFamily="18" charset="0"/>
                <a:cs typeface="Times New Roman" pitchFamily="18" charset="0"/>
              </a:rPr>
              <a:t>Limited-access sequential data structures</a:t>
            </a:r>
          </a:p>
          <a:p>
            <a:pPr lvl="1" algn="just">
              <a:lnSpc>
                <a:spcPct val="100000"/>
              </a:lnSpc>
              <a:spcBef>
                <a:spcPts val="0"/>
              </a:spcBef>
              <a:buFont typeface=".AppleSystemUIFont" charset="-120"/>
              <a:buChar char="-"/>
            </a:pPr>
            <a:r>
              <a:rPr lang="en-US" sz="1600" dirty="0">
                <a:ea typeface="Cambria Math" panose="02040503050406030204" pitchFamily="18" charset="0"/>
                <a:cs typeface="Times New Roman" pitchFamily="18" charset="0"/>
              </a:rPr>
              <a:t>Stack</a:t>
            </a:r>
          </a:p>
          <a:p>
            <a:pPr lvl="2" algn="just">
              <a:lnSpc>
                <a:spcPct val="100000"/>
              </a:lnSpc>
              <a:buFont typeface="Arial" charset="0"/>
              <a:buChar char="•"/>
            </a:pPr>
            <a:r>
              <a:rPr lang="en-US" sz="1400" dirty="0">
                <a:ea typeface="Cambria Math" panose="02040503050406030204" pitchFamily="18" charset="0"/>
                <a:cs typeface="Times New Roman" pitchFamily="18" charset="0"/>
              </a:rPr>
              <a:t>Last In, First Out (LIFO)</a:t>
            </a:r>
          </a:p>
          <a:p>
            <a:pPr algn="just">
              <a:lnSpc>
                <a:spcPct val="150000"/>
              </a:lnSpc>
            </a:pPr>
            <a:r>
              <a:rPr lang="en-US" sz="1800" dirty="0">
                <a:ea typeface="Cambria Math" panose="02040503050406030204" pitchFamily="18" charset="0"/>
                <a:cs typeface="Times New Roman" pitchFamily="18" charset="0"/>
              </a:rPr>
              <a:t>Today, another limited-access sequential data structure</a:t>
            </a:r>
          </a:p>
        </p:txBody>
      </p:sp>
    </p:spTree>
    <p:extLst>
      <p:ext uri="{BB962C8B-B14F-4D97-AF65-F5344CB8AC3E}">
        <p14:creationId xmlns:p14="http://schemas.microsoft.com/office/powerpoint/2010/main" val="1927191877"/>
      </p:ext>
    </p:extLst>
  </p:cSld>
  <p:clrMapOvr>
    <a:masterClrMapping/>
  </p:clrMapOvr>
  <p:transition>
    <p:wipe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3"/>
          <p:cNvSpPr/>
          <p:nvPr/>
        </p:nvSpPr>
        <p:spPr>
          <a:xfrm>
            <a:off x="893928" y="1241417"/>
            <a:ext cx="7356144" cy="4872250"/>
          </a:xfrm>
          <a:prstGeom prst="roundRect">
            <a:avLst>
              <a:gd name="adj" fmla="val 6480"/>
            </a:avLst>
          </a:prstGeom>
          <a:gradFill flip="none" rotWithShape="1">
            <a:gsLst>
              <a:gs pos="0">
                <a:schemeClr val="bg1">
                  <a:lumMod val="95000"/>
                </a:schemeClr>
              </a:gs>
              <a:gs pos="100000">
                <a:schemeClr val="bg1">
                  <a:shade val="100000"/>
                  <a:satMod val="115000"/>
                </a:schemeClr>
              </a:gs>
            </a:gsLst>
            <a:lin ang="2700000" scaled="1"/>
            <a:tileRect/>
          </a:gradFill>
          <a:ln w="19050">
            <a:solidFill>
              <a:schemeClr val="bg1"/>
            </a:solidFill>
          </a:ln>
          <a:effectLst>
            <a:outerShdw blurRad="1905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l" rtl="0" eaLnBrk="0" fontAlgn="base" hangingPunct="0">
              <a:spcBef>
                <a:spcPct val="0"/>
              </a:spcBef>
              <a:spcAft>
                <a:spcPct val="0"/>
              </a:spcAft>
              <a:defRPr sz="2400" b="1" kern="1200">
                <a:solidFill>
                  <a:schemeClr val="lt1"/>
                </a:solidFill>
                <a:latin typeface="+mn-lt"/>
                <a:ea typeface="+mn-ea"/>
                <a:cs typeface="+mn-cs"/>
              </a:defRPr>
            </a:lvl1pPr>
            <a:lvl2pPr marL="457200" algn="l" rtl="0" eaLnBrk="0" fontAlgn="base" hangingPunct="0">
              <a:spcBef>
                <a:spcPct val="0"/>
              </a:spcBef>
              <a:spcAft>
                <a:spcPct val="0"/>
              </a:spcAft>
              <a:defRPr sz="2400" b="1" kern="1200">
                <a:solidFill>
                  <a:schemeClr val="lt1"/>
                </a:solidFill>
                <a:latin typeface="+mn-lt"/>
                <a:ea typeface="+mn-ea"/>
                <a:cs typeface="+mn-cs"/>
              </a:defRPr>
            </a:lvl2pPr>
            <a:lvl3pPr marL="914400" algn="l" rtl="0" eaLnBrk="0" fontAlgn="base" hangingPunct="0">
              <a:spcBef>
                <a:spcPct val="0"/>
              </a:spcBef>
              <a:spcAft>
                <a:spcPct val="0"/>
              </a:spcAft>
              <a:defRPr sz="2400" b="1" kern="1200">
                <a:solidFill>
                  <a:schemeClr val="lt1"/>
                </a:solidFill>
                <a:latin typeface="+mn-lt"/>
                <a:ea typeface="+mn-ea"/>
                <a:cs typeface="+mn-cs"/>
              </a:defRPr>
            </a:lvl3pPr>
            <a:lvl4pPr marL="1371600" algn="l" rtl="0" eaLnBrk="0" fontAlgn="base" hangingPunct="0">
              <a:spcBef>
                <a:spcPct val="0"/>
              </a:spcBef>
              <a:spcAft>
                <a:spcPct val="0"/>
              </a:spcAft>
              <a:defRPr sz="2400" b="1" kern="1200">
                <a:solidFill>
                  <a:schemeClr val="lt1"/>
                </a:solidFill>
                <a:latin typeface="+mn-lt"/>
                <a:ea typeface="+mn-ea"/>
                <a:cs typeface="+mn-cs"/>
              </a:defRPr>
            </a:lvl4pPr>
            <a:lvl5pPr marL="1828800" algn="l" rtl="0" eaLnBrk="0" fontAlgn="base" hangingPunct="0">
              <a:spcBef>
                <a:spcPct val="0"/>
              </a:spcBef>
              <a:spcAft>
                <a:spcPct val="0"/>
              </a:spcAft>
              <a:defRPr sz="2400" b="1" kern="1200">
                <a:solidFill>
                  <a:schemeClr val="lt1"/>
                </a:solidFill>
                <a:latin typeface="+mn-lt"/>
                <a:ea typeface="+mn-ea"/>
                <a:cs typeface="+mn-cs"/>
              </a:defRPr>
            </a:lvl5pPr>
            <a:lvl6pPr marL="2286000" algn="l" defTabSz="914400" rtl="0" eaLnBrk="1" latinLnBrk="0" hangingPunct="1">
              <a:defRPr sz="2400" b="1" kern="1200">
                <a:solidFill>
                  <a:schemeClr val="lt1"/>
                </a:solidFill>
                <a:latin typeface="+mn-lt"/>
                <a:ea typeface="+mn-ea"/>
                <a:cs typeface="+mn-cs"/>
              </a:defRPr>
            </a:lvl6pPr>
            <a:lvl7pPr marL="2743200" algn="l" defTabSz="914400" rtl="0" eaLnBrk="1" latinLnBrk="0" hangingPunct="1">
              <a:defRPr sz="2400" b="1" kern="1200">
                <a:solidFill>
                  <a:schemeClr val="lt1"/>
                </a:solidFill>
                <a:latin typeface="+mn-lt"/>
                <a:ea typeface="+mn-ea"/>
                <a:cs typeface="+mn-cs"/>
              </a:defRPr>
            </a:lvl7pPr>
            <a:lvl8pPr marL="3200400" algn="l" defTabSz="914400" rtl="0" eaLnBrk="1" latinLnBrk="0" hangingPunct="1">
              <a:defRPr sz="2400" b="1" kern="1200">
                <a:solidFill>
                  <a:schemeClr val="lt1"/>
                </a:solidFill>
                <a:latin typeface="+mn-lt"/>
                <a:ea typeface="+mn-ea"/>
                <a:cs typeface="+mn-cs"/>
              </a:defRPr>
            </a:lvl8pPr>
            <a:lvl9pPr marL="3657600" algn="l" defTabSz="914400" rtl="0" eaLnBrk="1" latinLnBrk="0" hangingPunct="1">
              <a:defRPr sz="2400" b="1" kern="1200">
                <a:solidFill>
                  <a:schemeClr val="lt1"/>
                </a:solidFill>
                <a:latin typeface="+mn-lt"/>
                <a:ea typeface="+mn-ea"/>
                <a:cs typeface="+mn-cs"/>
              </a:defRPr>
            </a:lvl9pPr>
          </a:lstStyle>
          <a:p>
            <a:pPr algn="ctr"/>
            <a:endParaRPr lang="en-US">
              <a:latin typeface="+mj-lt"/>
            </a:endParaRPr>
          </a:p>
        </p:txBody>
      </p:sp>
      <p:sp>
        <p:nvSpPr>
          <p:cNvPr id="40965" name="Rectangle 4"/>
          <p:cNvSpPr>
            <a:spLocks noChangeArrowheads="1"/>
          </p:cNvSpPr>
          <p:nvPr/>
        </p:nvSpPr>
        <p:spPr bwMode="auto">
          <a:xfrm>
            <a:off x="2031172" y="107891"/>
            <a:ext cx="47053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r>
              <a:rPr lang="en-US" altLang="en-US" sz="2000" b="1" dirty="0">
                <a:solidFill>
                  <a:schemeClr val="bg1"/>
                </a:solidFill>
                <a:latin typeface="+mj-lt"/>
                <a:cs typeface="Times New Roman" panose="02020603050405020304" pitchFamily="18" charset="0"/>
              </a:rPr>
              <a:t>QUEUE DATA STRUCTURE</a:t>
            </a:r>
          </a:p>
        </p:txBody>
      </p:sp>
      <p:sp>
        <p:nvSpPr>
          <p:cNvPr id="40967" name="Rectangle 8"/>
          <p:cNvSpPr>
            <a:spLocks noChangeArrowheads="1"/>
          </p:cNvSpPr>
          <p:nvPr/>
        </p:nvSpPr>
        <p:spPr bwMode="auto">
          <a:xfrm>
            <a:off x="2366963" y="173355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eaLnBrk="1" hangingPunct="1">
              <a:spcBef>
                <a:spcPct val="0"/>
              </a:spcBef>
              <a:buFontTx/>
              <a:buNone/>
            </a:pPr>
            <a:endParaRPr lang="en-US" altLang="en-US" sz="2400"/>
          </a:p>
        </p:txBody>
      </p:sp>
      <p:sp>
        <p:nvSpPr>
          <p:cNvPr id="8" name="Content Placeholder 1"/>
          <p:cNvSpPr txBox="1">
            <a:spLocks/>
          </p:cNvSpPr>
          <p:nvPr/>
        </p:nvSpPr>
        <p:spPr>
          <a:xfrm>
            <a:off x="1097279" y="1378120"/>
            <a:ext cx="6959793" cy="432460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400" dirty="0">
                <a:ea typeface="Cambria Math" panose="02040503050406030204" pitchFamily="18" charset="0"/>
                <a:cs typeface="Times New Roman" pitchFamily="18" charset="0"/>
              </a:rPr>
              <a:t>A </a:t>
            </a:r>
            <a:r>
              <a:rPr lang="en-US" sz="1400" b="1" dirty="0">
                <a:ea typeface="Cambria Math" panose="02040503050406030204" pitchFamily="18" charset="0"/>
                <a:cs typeface="Times New Roman" pitchFamily="18" charset="0"/>
              </a:rPr>
              <a:t>Queue </a:t>
            </a:r>
            <a:r>
              <a:rPr lang="en-US" sz="1400" dirty="0">
                <a:ea typeface="Cambria Math" panose="02040503050406030204" pitchFamily="18" charset="0"/>
                <a:cs typeface="Times New Roman" pitchFamily="18" charset="0"/>
              </a:rPr>
              <a:t>is a data structure that operates like a real-world queue</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Queue to use an ATM or buy food, for example</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Elements can only be added at the back</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Elements can only be removed from the front</a:t>
            </a:r>
          </a:p>
          <a:p>
            <a:pPr algn="just">
              <a:lnSpc>
                <a:spcPct val="100000"/>
              </a:lnSpc>
              <a:spcBef>
                <a:spcPts val="2000"/>
              </a:spcBef>
            </a:pPr>
            <a:r>
              <a:rPr lang="en-US" sz="1400" dirty="0">
                <a:ea typeface="Cambria Math" panose="02040503050406030204" pitchFamily="18" charset="0"/>
                <a:cs typeface="Times New Roman" pitchFamily="18" charset="0"/>
              </a:rPr>
              <a:t>Key: First-In, First-Out (FIFO) principle</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Or, Last-In, Last-Out (LILO)</a:t>
            </a:r>
          </a:p>
          <a:p>
            <a:pPr>
              <a:lnSpc>
                <a:spcPct val="100000"/>
              </a:lnSpc>
              <a:spcBef>
                <a:spcPts val="2000"/>
              </a:spcBef>
            </a:pPr>
            <a:r>
              <a:rPr lang="en-US" sz="1400" dirty="0">
                <a:ea typeface="Cambria Math" panose="02040503050406030204" pitchFamily="18" charset="0"/>
                <a:cs typeface="Times New Roman" pitchFamily="18" charset="0"/>
              </a:rPr>
              <a:t>As with stacks, often built on top of some other data structure</a:t>
            </a:r>
          </a:p>
          <a:p>
            <a:pPr lvl="1" algn="just">
              <a:lnSpc>
                <a:spcPct val="100000"/>
              </a:lnSpc>
              <a:buFont typeface=".AppleSystemUIFont" charset="-120"/>
              <a:buChar char="-"/>
            </a:pPr>
            <a:r>
              <a:rPr lang="en-US" sz="1200" dirty="0">
                <a:ea typeface="Cambria Math" panose="02040503050406030204" pitchFamily="18" charset="0"/>
                <a:cs typeface="Times New Roman" pitchFamily="18" charset="0"/>
              </a:rPr>
              <a:t>Arrays, Linked lists, etc.</a:t>
            </a:r>
          </a:p>
          <a:p>
            <a:pPr lvl="1">
              <a:lnSpc>
                <a:spcPct val="100000"/>
              </a:lnSpc>
              <a:buFont typeface=".AppleSystemUIFont" charset="-120"/>
              <a:buChar char="-"/>
            </a:pPr>
            <a:r>
              <a:rPr lang="en-US" sz="1200" dirty="0">
                <a:ea typeface="Cambria Math" panose="02040503050406030204" pitchFamily="18" charset="0"/>
                <a:cs typeface="Times New Roman" pitchFamily="18" charset="0"/>
              </a:rPr>
              <a:t>We’ll focus on a linked-list based </a:t>
            </a:r>
            <a:br>
              <a:rPr lang="en-US" sz="1200" dirty="0">
                <a:ea typeface="Cambria Math" panose="02040503050406030204" pitchFamily="18" charset="0"/>
                <a:cs typeface="Times New Roman" pitchFamily="18" charset="0"/>
              </a:rPr>
            </a:br>
            <a:r>
              <a:rPr lang="en-US" sz="1200" dirty="0">
                <a:ea typeface="Cambria Math" panose="02040503050406030204" pitchFamily="18" charset="0"/>
                <a:cs typeface="Times New Roman" pitchFamily="18" charset="0"/>
              </a:rPr>
              <a:t>implementation again</a:t>
            </a:r>
            <a:endParaRPr lang="en-US" sz="1100" dirty="0">
              <a:ea typeface="Cambria Math" panose="02040503050406030204" pitchFamily="18" charset="0"/>
              <a:cs typeface="Times New Roman" pitchFamily="18" charset="0"/>
            </a:endParaRPr>
          </a:p>
          <a:p>
            <a:pPr>
              <a:lnSpc>
                <a:spcPct val="150000"/>
              </a:lnSpc>
              <a:spcBef>
                <a:spcPts val="0"/>
              </a:spcBef>
              <a:spcAft>
                <a:spcPts val="600"/>
              </a:spcAft>
            </a:pPr>
            <a:endParaRPr lang="en-US" sz="1800" dirty="0">
              <a:ea typeface="Cambria Math" panose="02040503050406030204" pitchFamily="18" charset="0"/>
              <a:cs typeface="Times New Roman" pitchFamily="18" charset="0"/>
            </a:endParaRPr>
          </a:p>
        </p:txBody>
      </p:sp>
      <p:pic>
        <p:nvPicPr>
          <p:cNvPr id="9" name="Picture 8"/>
          <p:cNvPicPr>
            <a:picLocks noChangeAspect="1"/>
          </p:cNvPicPr>
          <p:nvPr/>
        </p:nvPicPr>
        <p:blipFill>
          <a:blip r:embed="rId3"/>
          <a:stretch>
            <a:fillRect/>
          </a:stretch>
        </p:blipFill>
        <p:spPr>
          <a:xfrm>
            <a:off x="1225871" y="4627068"/>
            <a:ext cx="2199270" cy="1281128"/>
          </a:xfrm>
          <a:prstGeom prst="rect">
            <a:avLst/>
          </a:prstGeom>
        </p:spPr>
      </p:pic>
      <p:pic>
        <p:nvPicPr>
          <p:cNvPr id="10" name="Picture 9"/>
          <p:cNvPicPr>
            <a:picLocks noChangeAspect="1"/>
          </p:cNvPicPr>
          <p:nvPr/>
        </p:nvPicPr>
        <p:blipFill>
          <a:blip r:embed="rId4"/>
          <a:stretch>
            <a:fillRect/>
          </a:stretch>
        </p:blipFill>
        <p:spPr>
          <a:xfrm>
            <a:off x="3564859" y="4627069"/>
            <a:ext cx="2135212" cy="1281127"/>
          </a:xfrm>
          <a:prstGeom prst="rect">
            <a:avLst/>
          </a:prstGeom>
        </p:spPr>
      </p:pic>
      <p:pic>
        <p:nvPicPr>
          <p:cNvPr id="11" name="Picture 10"/>
          <p:cNvPicPr>
            <a:picLocks noChangeAspect="1"/>
          </p:cNvPicPr>
          <p:nvPr/>
        </p:nvPicPr>
        <p:blipFill>
          <a:blip r:embed="rId5"/>
          <a:stretch>
            <a:fillRect/>
          </a:stretch>
        </p:blipFill>
        <p:spPr>
          <a:xfrm>
            <a:off x="5839789" y="4627069"/>
            <a:ext cx="2091325" cy="1281127"/>
          </a:xfrm>
          <a:prstGeom prst="rect">
            <a:avLst/>
          </a:prstGeom>
        </p:spPr>
      </p:pic>
    </p:spTree>
    <p:extLst>
      <p:ext uri="{BB962C8B-B14F-4D97-AF65-F5344CB8AC3E}">
        <p14:creationId xmlns:p14="http://schemas.microsoft.com/office/powerpoint/2010/main" val="1405834963"/>
      </p:ext>
    </p:extLst>
  </p:cSld>
  <p:clrMapOvr>
    <a:masterClrMapping/>
  </p:clrMapOvr>
  <p:transition>
    <p:wipe dir="u"/>
  </p:transition>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NTU Verdana">
      <a:majorFont>
        <a:latin typeface="Verdana"/>
        <a:ea typeface=""/>
        <a:cs typeface=""/>
      </a:majorFont>
      <a:minorFont>
        <a:latin typeface="Verdan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ui) 16S1_CE1007_LD_2.4_Switch statement_V1.0" id="{E370A65C-B71B-9A41-B0DE-A6DBB63ABAB2}" vid="{607BBFC8-5957-2646-80A9-AA80B6B298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Prof Hui Template</Template>
  <TotalTime>702</TotalTime>
  <Words>5259</Words>
  <Application>Microsoft Office PowerPoint</Application>
  <PresentationFormat>On-screen Show (4:3)</PresentationFormat>
  <Paragraphs>944</Paragraphs>
  <Slides>40</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40</vt:i4>
      </vt:variant>
    </vt:vector>
  </HeadingPairs>
  <TitlesOfParts>
    <vt:vector size="49" baseType="lpstr">
      <vt:lpstr>.AppleSystemUIFont</vt:lpstr>
      <vt:lpstr>Verdana (Body)</vt:lpstr>
      <vt:lpstr>Arial</vt:lpstr>
      <vt:lpstr>Calibri</vt:lpstr>
      <vt:lpstr>Consolas</vt:lpstr>
      <vt:lpstr>Courier New</vt:lpstr>
      <vt:lpstr>Times New Roman</vt:lpstr>
      <vt:lpstr>Verdana</vt:lpstr>
      <vt:lpstr>1_Office Theme</vt:lpstr>
      <vt:lpstr>PowerPoint Presentation</vt:lpstr>
      <vt:lpstr>Today</vt:lpstr>
      <vt:lpstr>Learning objectives</vt:lpstr>
      <vt:lpstr>Motivating ApplicatioN #1</vt:lpstr>
      <vt:lpstr>Motivating ApplicatioN #2</vt:lpstr>
      <vt:lpstr>Motivating ApplicatioN #3</vt:lpstr>
      <vt:lpstr>Today</vt:lpstr>
      <vt:lpstr>PREVIOUSLY</vt:lpstr>
      <vt:lpstr>PowerPoint Presentation</vt:lpstr>
      <vt:lpstr>PowerPoint Presentation</vt:lpstr>
      <vt:lpstr>Today</vt:lpstr>
      <vt:lpstr>PowerPoint Presentation</vt:lpstr>
      <vt:lpstr>PowerPoint Presentation</vt:lpstr>
      <vt:lpstr>Today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Today</vt:lpstr>
      <vt:lpstr>PowerPoint Presentation</vt:lpstr>
      <vt:lpstr>PowerPoint Presentation</vt:lpstr>
      <vt:lpstr>Motivating ApplicatioN #1</vt:lpstr>
      <vt:lpstr>Motivating ApplicatioN #2</vt:lpstr>
      <vt:lpstr>Today</vt:lpstr>
      <vt:lpstr>You should figure out which one is pointer, which one is not</vt:lpstr>
      <vt:lpstr>Linked List, Stack and Queue Functions</vt:lpstr>
      <vt:lpstr>PowerPoint Presentation</vt:lpstr>
      <vt:lpstr>PowerPoint Presentation</vt:lpstr>
      <vt:lpstr>initialising</vt:lpstr>
      <vt:lpstr>stack functions</vt:lpstr>
      <vt:lpstr>Queue functions</vt:lpstr>
      <vt:lpstr>Question 1</vt:lpstr>
      <vt:lpstr>Question 1 - Template.c</vt:lpstr>
      <vt:lpstr>Question 1 - Template.c</vt:lpstr>
      <vt:lpstr>Question 1 - Template.c</vt:lpstr>
      <vt:lpstr>Question 1: Reverse Stack using Queue</vt:lpstr>
      <vt:lpstr>Question 1: Reverse Stack using Queue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Owen Noel Newton Fernando (Dr)</cp:lastModifiedBy>
  <cp:revision>48</cp:revision>
  <cp:lastPrinted>2020-08-09T16:28:45Z</cp:lastPrinted>
  <dcterms:created xsi:type="dcterms:W3CDTF">2017-06-13T06:38:25Z</dcterms:created>
  <dcterms:modified xsi:type="dcterms:W3CDTF">2023-01-31T03:37:27Z</dcterms:modified>
</cp:coreProperties>
</file>

<file path=docProps/thumbnail.jpeg>
</file>